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46"/>
  </p:notesMasterIdLst>
  <p:sldIdLst>
    <p:sldId id="256" r:id="rId3"/>
    <p:sldId id="258" r:id="rId4"/>
    <p:sldId id="260" r:id="rId5"/>
    <p:sldId id="262" r:id="rId6"/>
    <p:sldId id="337" r:id="rId7"/>
    <p:sldId id="344" r:id="rId8"/>
    <p:sldId id="295" r:id="rId9"/>
    <p:sldId id="296" r:id="rId10"/>
    <p:sldId id="345" r:id="rId11"/>
    <p:sldId id="331" r:id="rId12"/>
    <p:sldId id="332" r:id="rId13"/>
    <p:sldId id="333" r:id="rId14"/>
    <p:sldId id="291" r:id="rId15"/>
    <p:sldId id="338" r:id="rId16"/>
    <p:sldId id="339" r:id="rId17"/>
    <p:sldId id="340" r:id="rId18"/>
    <p:sldId id="341" r:id="rId19"/>
    <p:sldId id="342" r:id="rId20"/>
    <p:sldId id="347" r:id="rId21"/>
    <p:sldId id="343" r:id="rId22"/>
    <p:sldId id="299" r:id="rId23"/>
    <p:sldId id="286" r:id="rId24"/>
    <p:sldId id="316" r:id="rId25"/>
    <p:sldId id="317" r:id="rId26"/>
    <p:sldId id="327" r:id="rId27"/>
    <p:sldId id="318" r:id="rId28"/>
    <p:sldId id="323" r:id="rId29"/>
    <p:sldId id="334" r:id="rId30"/>
    <p:sldId id="335" r:id="rId31"/>
    <p:sldId id="319" r:id="rId32"/>
    <p:sldId id="320" r:id="rId33"/>
    <p:sldId id="321" r:id="rId34"/>
    <p:sldId id="330" r:id="rId35"/>
    <p:sldId id="336" r:id="rId36"/>
    <p:sldId id="324" r:id="rId37"/>
    <p:sldId id="328" r:id="rId38"/>
    <p:sldId id="329" r:id="rId39"/>
    <p:sldId id="325" r:id="rId40"/>
    <p:sldId id="326" r:id="rId41"/>
    <p:sldId id="294" r:id="rId42"/>
    <p:sldId id="281" r:id="rId43"/>
    <p:sldId id="346" r:id="rId44"/>
    <p:sldId id="282" r:id="rId4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CDE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5701" autoAdjust="0"/>
  </p:normalViewPr>
  <p:slideViewPr>
    <p:cSldViewPr snapToGrid="0" snapToObjects="1">
      <p:cViewPr varScale="1">
        <p:scale>
          <a:sx n="89" d="100"/>
          <a:sy n="89" d="100"/>
        </p:scale>
        <p:origin x="106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290D2-2B3F-42F9-AE22-26ACF71B535B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927390E-1F5D-4CD0-A2BA-851D5B0A3F0D}">
      <dgm:prSet phldrT="[文本]"/>
      <dgm:spPr/>
      <dgm:t>
        <a:bodyPr/>
        <a:lstStyle/>
        <a:p>
          <a:r>
            <a:rPr lang="zh-CN" altLang="en-US" dirty="0"/>
            <a:t>禁区入侵</a:t>
          </a:r>
        </a:p>
      </dgm:t>
    </dgm:pt>
    <dgm:pt modelId="{E105137B-3BB7-431C-8E0B-AB24845BB3DE}" type="parTrans" cxnId="{FD18515E-3C03-4F2E-A03F-D4440F9B7ABD}">
      <dgm:prSet/>
      <dgm:spPr/>
      <dgm:t>
        <a:bodyPr/>
        <a:lstStyle/>
        <a:p>
          <a:endParaRPr lang="zh-CN" altLang="en-US"/>
        </a:p>
      </dgm:t>
    </dgm:pt>
    <dgm:pt modelId="{2AAF1793-D310-4501-B2F6-9FF15854E267}" type="sibTrans" cxnId="{FD18515E-3C03-4F2E-A03F-D4440F9B7ABD}">
      <dgm:prSet/>
      <dgm:spPr/>
      <dgm:t>
        <a:bodyPr/>
        <a:lstStyle/>
        <a:p>
          <a:endParaRPr lang="zh-CN" altLang="en-US"/>
        </a:p>
      </dgm:t>
    </dgm:pt>
    <dgm:pt modelId="{95D07F55-F96A-4B1D-B2BB-E3C7951D6A3D}">
      <dgm:prSet phldrT="[文本]"/>
      <dgm:spPr/>
      <dgm:t>
        <a:bodyPr/>
        <a:lstStyle/>
        <a:p>
          <a:r>
            <a:rPr lang="zh-CN" altLang="en-US" dirty="0"/>
            <a:t>移动物体监测</a:t>
          </a:r>
        </a:p>
      </dgm:t>
    </dgm:pt>
    <dgm:pt modelId="{09D92D31-FFB5-4A2C-9224-3EC3508424C8}" type="parTrans" cxnId="{79C1C6D3-CB06-494F-8D77-6CB7263D06DE}">
      <dgm:prSet/>
      <dgm:spPr/>
      <dgm:t>
        <a:bodyPr/>
        <a:lstStyle/>
        <a:p>
          <a:endParaRPr lang="zh-CN" altLang="en-US"/>
        </a:p>
      </dgm:t>
    </dgm:pt>
    <dgm:pt modelId="{E2CCE515-8D67-412A-80BD-138523543C18}" type="sibTrans" cxnId="{79C1C6D3-CB06-494F-8D77-6CB7263D06DE}">
      <dgm:prSet/>
      <dgm:spPr/>
      <dgm:t>
        <a:bodyPr/>
        <a:lstStyle/>
        <a:p>
          <a:endParaRPr lang="zh-CN" altLang="en-US"/>
        </a:p>
      </dgm:t>
    </dgm:pt>
    <dgm:pt modelId="{B244D3F3-F2DF-4270-A86B-CA42F56668A1}">
      <dgm:prSet phldrT="[文本]"/>
      <dgm:spPr/>
      <dgm:t>
        <a:bodyPr/>
        <a:lstStyle/>
        <a:p>
          <a:r>
            <a:rPr lang="en-US" altLang="zh-CN" dirty="0"/>
            <a:t>RCNN</a:t>
          </a:r>
          <a:endParaRPr lang="zh-CN" altLang="en-US" dirty="0"/>
        </a:p>
      </dgm:t>
    </dgm:pt>
    <dgm:pt modelId="{7FC262B4-B92A-4C13-B297-EE8A7BE36A6C}" type="parTrans" cxnId="{98CECE79-B0B8-41E7-9136-4824B62F1FC0}">
      <dgm:prSet/>
      <dgm:spPr/>
      <dgm:t>
        <a:bodyPr/>
        <a:lstStyle/>
        <a:p>
          <a:endParaRPr lang="zh-CN" altLang="en-US"/>
        </a:p>
      </dgm:t>
    </dgm:pt>
    <dgm:pt modelId="{430CAE63-FF83-4606-A664-552820E6BEE6}" type="sibTrans" cxnId="{98CECE79-B0B8-41E7-9136-4824B62F1FC0}">
      <dgm:prSet/>
      <dgm:spPr/>
      <dgm:t>
        <a:bodyPr/>
        <a:lstStyle/>
        <a:p>
          <a:endParaRPr lang="zh-CN" altLang="en-US"/>
        </a:p>
      </dgm:t>
    </dgm:pt>
    <dgm:pt modelId="{6064F658-9306-4334-9ABD-87F2F87DBDB3}">
      <dgm:prSet phldrT="[文本]"/>
      <dgm:spPr/>
      <dgm:t>
        <a:bodyPr/>
        <a:lstStyle/>
        <a:p>
          <a:r>
            <a:rPr lang="en-US" altLang="zh-CN" dirty="0"/>
            <a:t>YOLO</a:t>
          </a:r>
          <a:endParaRPr lang="zh-CN" altLang="en-US" dirty="0"/>
        </a:p>
      </dgm:t>
    </dgm:pt>
    <dgm:pt modelId="{F5883CFF-8601-4C86-AD81-BF3EEC265E63}" type="parTrans" cxnId="{72FDFBAD-8968-4CA9-B0F6-948CB0A99358}">
      <dgm:prSet/>
      <dgm:spPr/>
      <dgm:t>
        <a:bodyPr/>
        <a:lstStyle/>
        <a:p>
          <a:endParaRPr lang="zh-CN" altLang="en-US"/>
        </a:p>
      </dgm:t>
    </dgm:pt>
    <dgm:pt modelId="{4C8AD400-B13D-4023-8C27-0CD4A9A1503C}" type="sibTrans" cxnId="{72FDFBAD-8968-4CA9-B0F6-948CB0A99358}">
      <dgm:prSet/>
      <dgm:spPr/>
      <dgm:t>
        <a:bodyPr/>
        <a:lstStyle/>
        <a:p>
          <a:endParaRPr lang="zh-CN" altLang="en-US"/>
        </a:p>
      </dgm:t>
    </dgm:pt>
    <dgm:pt modelId="{09EE425C-716A-4EF4-A18A-D7C669894EE1}">
      <dgm:prSet phldrT="[文本]"/>
      <dgm:spPr/>
      <dgm:t>
        <a:bodyPr/>
        <a:lstStyle/>
        <a:p>
          <a:r>
            <a:rPr lang="zh-CN" altLang="en-US" dirty="0"/>
            <a:t>移动物体追踪</a:t>
          </a:r>
        </a:p>
      </dgm:t>
    </dgm:pt>
    <dgm:pt modelId="{97894E5C-3812-4C4A-9E43-F85091721AC8}" type="parTrans" cxnId="{6AF5658B-01EF-4201-9436-1D86407284F3}">
      <dgm:prSet/>
      <dgm:spPr/>
      <dgm:t>
        <a:bodyPr/>
        <a:lstStyle/>
        <a:p>
          <a:endParaRPr lang="zh-CN" altLang="en-US"/>
        </a:p>
      </dgm:t>
    </dgm:pt>
    <dgm:pt modelId="{6EB82EE1-3C4E-40C2-AA17-2F06424B4CA5}" type="sibTrans" cxnId="{6AF5658B-01EF-4201-9436-1D86407284F3}">
      <dgm:prSet/>
      <dgm:spPr/>
      <dgm:t>
        <a:bodyPr/>
        <a:lstStyle/>
        <a:p>
          <a:endParaRPr lang="zh-CN" altLang="en-US"/>
        </a:p>
      </dgm:t>
    </dgm:pt>
    <dgm:pt modelId="{0106092F-D1EB-4D16-93A8-8BF2FA373FCB}">
      <dgm:prSet phldrT="[文本]"/>
      <dgm:spPr/>
      <dgm:t>
        <a:bodyPr/>
        <a:lstStyle/>
        <a:p>
          <a:r>
            <a:rPr lang="en-US" altLang="zh-CN" dirty="0"/>
            <a:t>SSD</a:t>
          </a:r>
          <a:endParaRPr lang="zh-CN" altLang="en-US" dirty="0"/>
        </a:p>
      </dgm:t>
    </dgm:pt>
    <dgm:pt modelId="{10951CD9-AAA8-4737-BE2A-F96E855FB9D9}" type="parTrans" cxnId="{0DF8D2BA-BE8B-4390-8B6B-D31652F5647A}">
      <dgm:prSet/>
      <dgm:spPr/>
      <dgm:t>
        <a:bodyPr/>
        <a:lstStyle/>
        <a:p>
          <a:endParaRPr lang="zh-CN" altLang="en-US"/>
        </a:p>
      </dgm:t>
    </dgm:pt>
    <dgm:pt modelId="{26C3900B-AAAD-49E0-BB2D-8A20F1B74CA4}" type="sibTrans" cxnId="{0DF8D2BA-BE8B-4390-8B6B-D31652F5647A}">
      <dgm:prSet/>
      <dgm:spPr/>
      <dgm:t>
        <a:bodyPr/>
        <a:lstStyle/>
        <a:p>
          <a:endParaRPr lang="zh-CN" altLang="en-US"/>
        </a:p>
      </dgm:t>
    </dgm:pt>
    <dgm:pt modelId="{90DB3A85-EDF3-4A94-89C2-5CD260B5B8B8}" type="pres">
      <dgm:prSet presAssocID="{614290D2-2B3F-42F9-AE22-26ACF71B535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B03D0C9-8F06-43F4-A8B8-77EFA9059988}" type="pres">
      <dgm:prSet presAssocID="{D927390E-1F5D-4CD0-A2BA-851D5B0A3F0D}" presName="root1" presStyleCnt="0"/>
      <dgm:spPr/>
    </dgm:pt>
    <dgm:pt modelId="{209F764B-449F-4C44-9F66-243E45B281D6}" type="pres">
      <dgm:prSet presAssocID="{D927390E-1F5D-4CD0-A2BA-851D5B0A3F0D}" presName="LevelOneTextNode" presStyleLbl="node0" presStyleIdx="0" presStyleCnt="1">
        <dgm:presLayoutVars>
          <dgm:chPref val="3"/>
        </dgm:presLayoutVars>
      </dgm:prSet>
      <dgm:spPr/>
    </dgm:pt>
    <dgm:pt modelId="{C527895E-5F6F-47F1-881A-1C39AF4CFDC6}" type="pres">
      <dgm:prSet presAssocID="{D927390E-1F5D-4CD0-A2BA-851D5B0A3F0D}" presName="level2hierChild" presStyleCnt="0"/>
      <dgm:spPr/>
    </dgm:pt>
    <dgm:pt modelId="{8CA98661-6C29-4DA2-9AE1-1B7D26F32582}" type="pres">
      <dgm:prSet presAssocID="{09D92D31-FFB5-4A2C-9224-3EC3508424C8}" presName="conn2-1" presStyleLbl="parChTrans1D2" presStyleIdx="0" presStyleCnt="2"/>
      <dgm:spPr/>
    </dgm:pt>
    <dgm:pt modelId="{E6378759-C599-4EBD-9CA0-B2A8267AA9D8}" type="pres">
      <dgm:prSet presAssocID="{09D92D31-FFB5-4A2C-9224-3EC3508424C8}" presName="connTx" presStyleLbl="parChTrans1D2" presStyleIdx="0" presStyleCnt="2"/>
      <dgm:spPr/>
    </dgm:pt>
    <dgm:pt modelId="{2DA8E643-9890-4817-B3E2-A7D3E9CD3A8A}" type="pres">
      <dgm:prSet presAssocID="{95D07F55-F96A-4B1D-B2BB-E3C7951D6A3D}" presName="root2" presStyleCnt="0"/>
      <dgm:spPr/>
    </dgm:pt>
    <dgm:pt modelId="{CC9351DC-88B6-4190-8FDF-6326BC31B056}" type="pres">
      <dgm:prSet presAssocID="{95D07F55-F96A-4B1D-B2BB-E3C7951D6A3D}" presName="LevelTwoTextNode" presStyleLbl="node2" presStyleIdx="0" presStyleCnt="2">
        <dgm:presLayoutVars>
          <dgm:chPref val="3"/>
        </dgm:presLayoutVars>
      </dgm:prSet>
      <dgm:spPr/>
    </dgm:pt>
    <dgm:pt modelId="{D061C2FE-0FE8-432B-A980-76F501D94D08}" type="pres">
      <dgm:prSet presAssocID="{95D07F55-F96A-4B1D-B2BB-E3C7951D6A3D}" presName="level3hierChild" presStyleCnt="0"/>
      <dgm:spPr/>
    </dgm:pt>
    <dgm:pt modelId="{F687BC39-9029-495B-9E48-068651051CA4}" type="pres">
      <dgm:prSet presAssocID="{7FC262B4-B92A-4C13-B297-EE8A7BE36A6C}" presName="conn2-1" presStyleLbl="parChTrans1D3" presStyleIdx="0" presStyleCnt="3"/>
      <dgm:spPr/>
    </dgm:pt>
    <dgm:pt modelId="{5A89F3CA-48F6-49CE-B859-AED5CF65A60E}" type="pres">
      <dgm:prSet presAssocID="{7FC262B4-B92A-4C13-B297-EE8A7BE36A6C}" presName="connTx" presStyleLbl="parChTrans1D3" presStyleIdx="0" presStyleCnt="3"/>
      <dgm:spPr/>
    </dgm:pt>
    <dgm:pt modelId="{698F907B-2BF6-4E9D-9AAA-B8D1B8E7A64D}" type="pres">
      <dgm:prSet presAssocID="{B244D3F3-F2DF-4270-A86B-CA42F56668A1}" presName="root2" presStyleCnt="0"/>
      <dgm:spPr/>
    </dgm:pt>
    <dgm:pt modelId="{DC18665C-6C16-4A37-BEBA-5E40F4E8E221}" type="pres">
      <dgm:prSet presAssocID="{B244D3F3-F2DF-4270-A86B-CA42F56668A1}" presName="LevelTwoTextNode" presStyleLbl="node3" presStyleIdx="0" presStyleCnt="3">
        <dgm:presLayoutVars>
          <dgm:chPref val="3"/>
        </dgm:presLayoutVars>
      </dgm:prSet>
      <dgm:spPr/>
    </dgm:pt>
    <dgm:pt modelId="{343F0BC7-6E55-4DA0-98DC-D2934D20AEB1}" type="pres">
      <dgm:prSet presAssocID="{B244D3F3-F2DF-4270-A86B-CA42F56668A1}" presName="level3hierChild" presStyleCnt="0"/>
      <dgm:spPr/>
    </dgm:pt>
    <dgm:pt modelId="{817FACB1-0596-4E8B-8970-673799B1CF16}" type="pres">
      <dgm:prSet presAssocID="{F5883CFF-8601-4C86-AD81-BF3EEC265E63}" presName="conn2-1" presStyleLbl="parChTrans1D3" presStyleIdx="1" presStyleCnt="3"/>
      <dgm:spPr/>
    </dgm:pt>
    <dgm:pt modelId="{5EFD7D81-7895-4098-B933-46EC2AE26416}" type="pres">
      <dgm:prSet presAssocID="{F5883CFF-8601-4C86-AD81-BF3EEC265E63}" presName="connTx" presStyleLbl="parChTrans1D3" presStyleIdx="1" presStyleCnt="3"/>
      <dgm:spPr/>
    </dgm:pt>
    <dgm:pt modelId="{65B6592E-D237-45C3-B0C7-946DD04F108A}" type="pres">
      <dgm:prSet presAssocID="{6064F658-9306-4334-9ABD-87F2F87DBDB3}" presName="root2" presStyleCnt="0"/>
      <dgm:spPr/>
    </dgm:pt>
    <dgm:pt modelId="{10F56FB7-BD43-4D2B-975B-4D44E4E74A4D}" type="pres">
      <dgm:prSet presAssocID="{6064F658-9306-4334-9ABD-87F2F87DBDB3}" presName="LevelTwoTextNode" presStyleLbl="node3" presStyleIdx="1" presStyleCnt="3">
        <dgm:presLayoutVars>
          <dgm:chPref val="3"/>
        </dgm:presLayoutVars>
      </dgm:prSet>
      <dgm:spPr/>
    </dgm:pt>
    <dgm:pt modelId="{EF8013AA-2934-44AB-B2B2-6A0AE9BC81B8}" type="pres">
      <dgm:prSet presAssocID="{6064F658-9306-4334-9ABD-87F2F87DBDB3}" presName="level3hierChild" presStyleCnt="0"/>
      <dgm:spPr/>
    </dgm:pt>
    <dgm:pt modelId="{BB28C229-1599-4C8A-9834-273DF02C07D9}" type="pres">
      <dgm:prSet presAssocID="{10951CD9-AAA8-4737-BE2A-F96E855FB9D9}" presName="conn2-1" presStyleLbl="parChTrans1D3" presStyleIdx="2" presStyleCnt="3"/>
      <dgm:spPr/>
    </dgm:pt>
    <dgm:pt modelId="{A76C7E59-44A2-4841-BBF6-3D4D9139E9FD}" type="pres">
      <dgm:prSet presAssocID="{10951CD9-AAA8-4737-BE2A-F96E855FB9D9}" presName="connTx" presStyleLbl="parChTrans1D3" presStyleIdx="2" presStyleCnt="3"/>
      <dgm:spPr/>
    </dgm:pt>
    <dgm:pt modelId="{2E6E34D5-E265-40C4-A252-CB644C2F1747}" type="pres">
      <dgm:prSet presAssocID="{0106092F-D1EB-4D16-93A8-8BF2FA373FCB}" presName="root2" presStyleCnt="0"/>
      <dgm:spPr/>
    </dgm:pt>
    <dgm:pt modelId="{299C6C42-E589-4FFB-92B7-DA644177F49A}" type="pres">
      <dgm:prSet presAssocID="{0106092F-D1EB-4D16-93A8-8BF2FA373FCB}" presName="LevelTwoTextNode" presStyleLbl="node3" presStyleIdx="2" presStyleCnt="3">
        <dgm:presLayoutVars>
          <dgm:chPref val="3"/>
        </dgm:presLayoutVars>
      </dgm:prSet>
      <dgm:spPr/>
    </dgm:pt>
    <dgm:pt modelId="{A0764FE1-D8C2-4994-A55D-E365D91E6EA0}" type="pres">
      <dgm:prSet presAssocID="{0106092F-D1EB-4D16-93A8-8BF2FA373FCB}" presName="level3hierChild" presStyleCnt="0"/>
      <dgm:spPr/>
    </dgm:pt>
    <dgm:pt modelId="{9762D534-BC88-4D4D-AF4B-293106E6DE26}" type="pres">
      <dgm:prSet presAssocID="{97894E5C-3812-4C4A-9E43-F85091721AC8}" presName="conn2-1" presStyleLbl="parChTrans1D2" presStyleIdx="1" presStyleCnt="2"/>
      <dgm:spPr/>
    </dgm:pt>
    <dgm:pt modelId="{D0DAD5AB-4AD9-4A4A-8351-3EAAAD63EAC2}" type="pres">
      <dgm:prSet presAssocID="{97894E5C-3812-4C4A-9E43-F85091721AC8}" presName="connTx" presStyleLbl="parChTrans1D2" presStyleIdx="1" presStyleCnt="2"/>
      <dgm:spPr/>
    </dgm:pt>
    <dgm:pt modelId="{CB54F861-190C-4C7F-B27C-2F145FC83B5E}" type="pres">
      <dgm:prSet presAssocID="{09EE425C-716A-4EF4-A18A-D7C669894EE1}" presName="root2" presStyleCnt="0"/>
      <dgm:spPr/>
    </dgm:pt>
    <dgm:pt modelId="{4E493745-F065-457E-A5A3-0A2342D6A611}" type="pres">
      <dgm:prSet presAssocID="{09EE425C-716A-4EF4-A18A-D7C669894EE1}" presName="LevelTwoTextNode" presStyleLbl="node2" presStyleIdx="1" presStyleCnt="2">
        <dgm:presLayoutVars>
          <dgm:chPref val="3"/>
        </dgm:presLayoutVars>
      </dgm:prSet>
      <dgm:spPr/>
    </dgm:pt>
    <dgm:pt modelId="{B4A81D24-41DB-4949-A12B-3EF76A669FCF}" type="pres">
      <dgm:prSet presAssocID="{09EE425C-716A-4EF4-A18A-D7C669894EE1}" presName="level3hierChild" presStyleCnt="0"/>
      <dgm:spPr/>
    </dgm:pt>
  </dgm:ptLst>
  <dgm:cxnLst>
    <dgm:cxn modelId="{15E7421B-FCE2-416C-A871-D11F91587EC5}" type="presOf" srcId="{0106092F-D1EB-4D16-93A8-8BF2FA373FCB}" destId="{299C6C42-E589-4FFB-92B7-DA644177F49A}" srcOrd="0" destOrd="0" presId="urn:microsoft.com/office/officeart/2005/8/layout/hierarchy2"/>
    <dgm:cxn modelId="{397A8321-A541-43A7-B8AE-D3BA99C426D3}" type="presOf" srcId="{10951CD9-AAA8-4737-BE2A-F96E855FB9D9}" destId="{A76C7E59-44A2-4841-BBF6-3D4D9139E9FD}" srcOrd="1" destOrd="0" presId="urn:microsoft.com/office/officeart/2005/8/layout/hierarchy2"/>
    <dgm:cxn modelId="{A1B9AD22-C9D5-4A18-B857-D37FA1A89F30}" type="presOf" srcId="{09EE425C-716A-4EF4-A18A-D7C669894EE1}" destId="{4E493745-F065-457E-A5A3-0A2342D6A611}" srcOrd="0" destOrd="0" presId="urn:microsoft.com/office/officeart/2005/8/layout/hierarchy2"/>
    <dgm:cxn modelId="{531A6C38-C4C2-4543-B0D6-9B4E0433B5AF}" type="presOf" srcId="{09D92D31-FFB5-4A2C-9224-3EC3508424C8}" destId="{E6378759-C599-4EBD-9CA0-B2A8267AA9D8}" srcOrd="1" destOrd="0" presId="urn:microsoft.com/office/officeart/2005/8/layout/hierarchy2"/>
    <dgm:cxn modelId="{D867D95B-E336-4439-BF74-55C1CD1CE58C}" type="presOf" srcId="{10951CD9-AAA8-4737-BE2A-F96E855FB9D9}" destId="{BB28C229-1599-4C8A-9834-273DF02C07D9}" srcOrd="0" destOrd="0" presId="urn:microsoft.com/office/officeart/2005/8/layout/hierarchy2"/>
    <dgm:cxn modelId="{FD18515E-3C03-4F2E-A03F-D4440F9B7ABD}" srcId="{614290D2-2B3F-42F9-AE22-26ACF71B535B}" destId="{D927390E-1F5D-4CD0-A2BA-851D5B0A3F0D}" srcOrd="0" destOrd="0" parTransId="{E105137B-3BB7-431C-8E0B-AB24845BB3DE}" sibTransId="{2AAF1793-D310-4501-B2F6-9FF15854E267}"/>
    <dgm:cxn modelId="{F465BE60-48B1-4644-B8EC-9786273A7505}" type="presOf" srcId="{95D07F55-F96A-4B1D-B2BB-E3C7951D6A3D}" destId="{CC9351DC-88B6-4190-8FDF-6326BC31B056}" srcOrd="0" destOrd="0" presId="urn:microsoft.com/office/officeart/2005/8/layout/hierarchy2"/>
    <dgm:cxn modelId="{BB3A2363-A24B-463D-8C8E-1549F07A8A85}" type="presOf" srcId="{7FC262B4-B92A-4C13-B297-EE8A7BE36A6C}" destId="{5A89F3CA-48F6-49CE-B859-AED5CF65A60E}" srcOrd="1" destOrd="0" presId="urn:microsoft.com/office/officeart/2005/8/layout/hierarchy2"/>
    <dgm:cxn modelId="{5EA79847-CE5E-4F59-8401-C4ACAC2E4FF7}" type="presOf" srcId="{F5883CFF-8601-4C86-AD81-BF3EEC265E63}" destId="{5EFD7D81-7895-4098-B933-46EC2AE26416}" srcOrd="1" destOrd="0" presId="urn:microsoft.com/office/officeart/2005/8/layout/hierarchy2"/>
    <dgm:cxn modelId="{98CECE79-B0B8-41E7-9136-4824B62F1FC0}" srcId="{95D07F55-F96A-4B1D-B2BB-E3C7951D6A3D}" destId="{B244D3F3-F2DF-4270-A86B-CA42F56668A1}" srcOrd="0" destOrd="0" parTransId="{7FC262B4-B92A-4C13-B297-EE8A7BE36A6C}" sibTransId="{430CAE63-FF83-4606-A664-552820E6BEE6}"/>
    <dgm:cxn modelId="{2080A57E-2443-4479-B809-1C5A49C2D60C}" type="presOf" srcId="{7FC262B4-B92A-4C13-B297-EE8A7BE36A6C}" destId="{F687BC39-9029-495B-9E48-068651051CA4}" srcOrd="0" destOrd="0" presId="urn:microsoft.com/office/officeart/2005/8/layout/hierarchy2"/>
    <dgm:cxn modelId="{14187983-40A1-4A5C-BB9F-0E76A51A4ED2}" type="presOf" srcId="{B244D3F3-F2DF-4270-A86B-CA42F56668A1}" destId="{DC18665C-6C16-4A37-BEBA-5E40F4E8E221}" srcOrd="0" destOrd="0" presId="urn:microsoft.com/office/officeart/2005/8/layout/hierarchy2"/>
    <dgm:cxn modelId="{5E707E85-8769-4512-9B4E-4E308C896727}" type="presOf" srcId="{97894E5C-3812-4C4A-9E43-F85091721AC8}" destId="{D0DAD5AB-4AD9-4A4A-8351-3EAAAD63EAC2}" srcOrd="1" destOrd="0" presId="urn:microsoft.com/office/officeart/2005/8/layout/hierarchy2"/>
    <dgm:cxn modelId="{3F55B487-3F38-4FF9-B896-3AB2AC3AB9ED}" type="presOf" srcId="{6064F658-9306-4334-9ABD-87F2F87DBDB3}" destId="{10F56FB7-BD43-4D2B-975B-4D44E4E74A4D}" srcOrd="0" destOrd="0" presId="urn:microsoft.com/office/officeart/2005/8/layout/hierarchy2"/>
    <dgm:cxn modelId="{2C5E6188-4971-4557-9F30-F6A4C35D8FD5}" type="presOf" srcId="{F5883CFF-8601-4C86-AD81-BF3EEC265E63}" destId="{817FACB1-0596-4E8B-8970-673799B1CF16}" srcOrd="0" destOrd="0" presId="urn:microsoft.com/office/officeart/2005/8/layout/hierarchy2"/>
    <dgm:cxn modelId="{6AF5658B-01EF-4201-9436-1D86407284F3}" srcId="{D927390E-1F5D-4CD0-A2BA-851D5B0A3F0D}" destId="{09EE425C-716A-4EF4-A18A-D7C669894EE1}" srcOrd="1" destOrd="0" parTransId="{97894E5C-3812-4C4A-9E43-F85091721AC8}" sibTransId="{6EB82EE1-3C4E-40C2-AA17-2F06424B4CA5}"/>
    <dgm:cxn modelId="{73FB5893-C4A7-4FA0-A68C-E4C8096489A4}" type="presOf" srcId="{09D92D31-FFB5-4A2C-9224-3EC3508424C8}" destId="{8CA98661-6C29-4DA2-9AE1-1B7D26F32582}" srcOrd="0" destOrd="0" presId="urn:microsoft.com/office/officeart/2005/8/layout/hierarchy2"/>
    <dgm:cxn modelId="{130B67A0-F949-4622-8413-09EE12E37A39}" type="presOf" srcId="{97894E5C-3812-4C4A-9E43-F85091721AC8}" destId="{9762D534-BC88-4D4D-AF4B-293106E6DE26}" srcOrd="0" destOrd="0" presId="urn:microsoft.com/office/officeart/2005/8/layout/hierarchy2"/>
    <dgm:cxn modelId="{72FDFBAD-8968-4CA9-B0F6-948CB0A99358}" srcId="{95D07F55-F96A-4B1D-B2BB-E3C7951D6A3D}" destId="{6064F658-9306-4334-9ABD-87F2F87DBDB3}" srcOrd="1" destOrd="0" parTransId="{F5883CFF-8601-4C86-AD81-BF3EEC265E63}" sibTransId="{4C8AD400-B13D-4023-8C27-0CD4A9A1503C}"/>
    <dgm:cxn modelId="{88AD38B9-0A42-4881-AA7C-12D320559592}" type="presOf" srcId="{614290D2-2B3F-42F9-AE22-26ACF71B535B}" destId="{90DB3A85-EDF3-4A94-89C2-5CD260B5B8B8}" srcOrd="0" destOrd="0" presId="urn:microsoft.com/office/officeart/2005/8/layout/hierarchy2"/>
    <dgm:cxn modelId="{0DF8D2BA-BE8B-4390-8B6B-D31652F5647A}" srcId="{95D07F55-F96A-4B1D-B2BB-E3C7951D6A3D}" destId="{0106092F-D1EB-4D16-93A8-8BF2FA373FCB}" srcOrd="2" destOrd="0" parTransId="{10951CD9-AAA8-4737-BE2A-F96E855FB9D9}" sibTransId="{26C3900B-AAAD-49E0-BB2D-8A20F1B74CA4}"/>
    <dgm:cxn modelId="{79C1C6D3-CB06-494F-8D77-6CB7263D06DE}" srcId="{D927390E-1F5D-4CD0-A2BA-851D5B0A3F0D}" destId="{95D07F55-F96A-4B1D-B2BB-E3C7951D6A3D}" srcOrd="0" destOrd="0" parTransId="{09D92D31-FFB5-4A2C-9224-3EC3508424C8}" sibTransId="{E2CCE515-8D67-412A-80BD-138523543C18}"/>
    <dgm:cxn modelId="{84425BFA-EC33-4DAD-B73C-244C93322F91}" type="presOf" srcId="{D927390E-1F5D-4CD0-A2BA-851D5B0A3F0D}" destId="{209F764B-449F-4C44-9F66-243E45B281D6}" srcOrd="0" destOrd="0" presId="urn:microsoft.com/office/officeart/2005/8/layout/hierarchy2"/>
    <dgm:cxn modelId="{01E63CB7-761F-4F4C-AF29-B65F3E0977C3}" type="presParOf" srcId="{90DB3A85-EDF3-4A94-89C2-5CD260B5B8B8}" destId="{5B03D0C9-8F06-43F4-A8B8-77EFA9059988}" srcOrd="0" destOrd="0" presId="urn:microsoft.com/office/officeart/2005/8/layout/hierarchy2"/>
    <dgm:cxn modelId="{2FA5CF6F-AAF5-4492-9E8F-0250E9DB9D33}" type="presParOf" srcId="{5B03D0C9-8F06-43F4-A8B8-77EFA9059988}" destId="{209F764B-449F-4C44-9F66-243E45B281D6}" srcOrd="0" destOrd="0" presId="urn:microsoft.com/office/officeart/2005/8/layout/hierarchy2"/>
    <dgm:cxn modelId="{E0D3934A-4A5F-49B5-8759-081BF6190E56}" type="presParOf" srcId="{5B03D0C9-8F06-43F4-A8B8-77EFA9059988}" destId="{C527895E-5F6F-47F1-881A-1C39AF4CFDC6}" srcOrd="1" destOrd="0" presId="urn:microsoft.com/office/officeart/2005/8/layout/hierarchy2"/>
    <dgm:cxn modelId="{71E7438A-F89E-447C-A4A8-756370185CE6}" type="presParOf" srcId="{C527895E-5F6F-47F1-881A-1C39AF4CFDC6}" destId="{8CA98661-6C29-4DA2-9AE1-1B7D26F32582}" srcOrd="0" destOrd="0" presId="urn:microsoft.com/office/officeart/2005/8/layout/hierarchy2"/>
    <dgm:cxn modelId="{2A128119-18E8-4FAE-AF84-E555AF1D123B}" type="presParOf" srcId="{8CA98661-6C29-4DA2-9AE1-1B7D26F32582}" destId="{E6378759-C599-4EBD-9CA0-B2A8267AA9D8}" srcOrd="0" destOrd="0" presId="urn:microsoft.com/office/officeart/2005/8/layout/hierarchy2"/>
    <dgm:cxn modelId="{06E6D48C-D685-4258-885F-75D1A4524BFA}" type="presParOf" srcId="{C527895E-5F6F-47F1-881A-1C39AF4CFDC6}" destId="{2DA8E643-9890-4817-B3E2-A7D3E9CD3A8A}" srcOrd="1" destOrd="0" presId="urn:microsoft.com/office/officeart/2005/8/layout/hierarchy2"/>
    <dgm:cxn modelId="{FB3BB965-1491-402A-B578-88917815BCC3}" type="presParOf" srcId="{2DA8E643-9890-4817-B3E2-A7D3E9CD3A8A}" destId="{CC9351DC-88B6-4190-8FDF-6326BC31B056}" srcOrd="0" destOrd="0" presId="urn:microsoft.com/office/officeart/2005/8/layout/hierarchy2"/>
    <dgm:cxn modelId="{2CA5E6E0-D2D6-4D07-BDD5-88987AEA47C9}" type="presParOf" srcId="{2DA8E643-9890-4817-B3E2-A7D3E9CD3A8A}" destId="{D061C2FE-0FE8-432B-A980-76F501D94D08}" srcOrd="1" destOrd="0" presId="urn:microsoft.com/office/officeart/2005/8/layout/hierarchy2"/>
    <dgm:cxn modelId="{972F408C-B63C-4EFB-847B-1D53EF1B96C3}" type="presParOf" srcId="{D061C2FE-0FE8-432B-A980-76F501D94D08}" destId="{F687BC39-9029-495B-9E48-068651051CA4}" srcOrd="0" destOrd="0" presId="urn:microsoft.com/office/officeart/2005/8/layout/hierarchy2"/>
    <dgm:cxn modelId="{96B6A7D6-DA59-479B-A7E4-6BD29F145BED}" type="presParOf" srcId="{F687BC39-9029-495B-9E48-068651051CA4}" destId="{5A89F3CA-48F6-49CE-B859-AED5CF65A60E}" srcOrd="0" destOrd="0" presId="urn:microsoft.com/office/officeart/2005/8/layout/hierarchy2"/>
    <dgm:cxn modelId="{1BAECDA5-78B0-4B55-8600-FC9D02E6D458}" type="presParOf" srcId="{D061C2FE-0FE8-432B-A980-76F501D94D08}" destId="{698F907B-2BF6-4E9D-9AAA-B8D1B8E7A64D}" srcOrd="1" destOrd="0" presId="urn:microsoft.com/office/officeart/2005/8/layout/hierarchy2"/>
    <dgm:cxn modelId="{FF84DCDB-9F87-49C9-B2A1-D429D0CBDF9C}" type="presParOf" srcId="{698F907B-2BF6-4E9D-9AAA-B8D1B8E7A64D}" destId="{DC18665C-6C16-4A37-BEBA-5E40F4E8E221}" srcOrd="0" destOrd="0" presId="urn:microsoft.com/office/officeart/2005/8/layout/hierarchy2"/>
    <dgm:cxn modelId="{37603C6C-B6F7-428E-A1D2-273043CF3E61}" type="presParOf" srcId="{698F907B-2BF6-4E9D-9AAA-B8D1B8E7A64D}" destId="{343F0BC7-6E55-4DA0-98DC-D2934D20AEB1}" srcOrd="1" destOrd="0" presId="urn:microsoft.com/office/officeart/2005/8/layout/hierarchy2"/>
    <dgm:cxn modelId="{1D74EA11-C1DF-4707-AF32-EDB849D5E270}" type="presParOf" srcId="{D061C2FE-0FE8-432B-A980-76F501D94D08}" destId="{817FACB1-0596-4E8B-8970-673799B1CF16}" srcOrd="2" destOrd="0" presId="urn:microsoft.com/office/officeart/2005/8/layout/hierarchy2"/>
    <dgm:cxn modelId="{8095015D-BDAD-42FA-AC29-78C20CA06BEE}" type="presParOf" srcId="{817FACB1-0596-4E8B-8970-673799B1CF16}" destId="{5EFD7D81-7895-4098-B933-46EC2AE26416}" srcOrd="0" destOrd="0" presId="urn:microsoft.com/office/officeart/2005/8/layout/hierarchy2"/>
    <dgm:cxn modelId="{9A268D2F-15B2-4F68-BC75-45BEF24CC42C}" type="presParOf" srcId="{D061C2FE-0FE8-432B-A980-76F501D94D08}" destId="{65B6592E-D237-45C3-B0C7-946DD04F108A}" srcOrd="3" destOrd="0" presId="urn:microsoft.com/office/officeart/2005/8/layout/hierarchy2"/>
    <dgm:cxn modelId="{DF62F7B6-1D85-43F9-9619-A8E8D36FEBB8}" type="presParOf" srcId="{65B6592E-D237-45C3-B0C7-946DD04F108A}" destId="{10F56FB7-BD43-4D2B-975B-4D44E4E74A4D}" srcOrd="0" destOrd="0" presId="urn:microsoft.com/office/officeart/2005/8/layout/hierarchy2"/>
    <dgm:cxn modelId="{6D1FEE53-AA6B-4D7F-8972-7CCE55875F34}" type="presParOf" srcId="{65B6592E-D237-45C3-B0C7-946DD04F108A}" destId="{EF8013AA-2934-44AB-B2B2-6A0AE9BC81B8}" srcOrd="1" destOrd="0" presId="urn:microsoft.com/office/officeart/2005/8/layout/hierarchy2"/>
    <dgm:cxn modelId="{1204B217-F9E9-402C-95C0-ED022C74C6F5}" type="presParOf" srcId="{D061C2FE-0FE8-432B-A980-76F501D94D08}" destId="{BB28C229-1599-4C8A-9834-273DF02C07D9}" srcOrd="4" destOrd="0" presId="urn:microsoft.com/office/officeart/2005/8/layout/hierarchy2"/>
    <dgm:cxn modelId="{D71ABA66-60CE-4065-B137-6CFF1C40579E}" type="presParOf" srcId="{BB28C229-1599-4C8A-9834-273DF02C07D9}" destId="{A76C7E59-44A2-4841-BBF6-3D4D9139E9FD}" srcOrd="0" destOrd="0" presId="urn:microsoft.com/office/officeart/2005/8/layout/hierarchy2"/>
    <dgm:cxn modelId="{5C8C0240-45A0-4E9A-B016-A662B4499FDC}" type="presParOf" srcId="{D061C2FE-0FE8-432B-A980-76F501D94D08}" destId="{2E6E34D5-E265-40C4-A252-CB644C2F1747}" srcOrd="5" destOrd="0" presId="urn:microsoft.com/office/officeart/2005/8/layout/hierarchy2"/>
    <dgm:cxn modelId="{0C10187A-7097-40C0-A55F-02A67D024FFC}" type="presParOf" srcId="{2E6E34D5-E265-40C4-A252-CB644C2F1747}" destId="{299C6C42-E589-4FFB-92B7-DA644177F49A}" srcOrd="0" destOrd="0" presId="urn:microsoft.com/office/officeart/2005/8/layout/hierarchy2"/>
    <dgm:cxn modelId="{65045D67-7CC9-4EA5-A489-55EF536EF244}" type="presParOf" srcId="{2E6E34D5-E265-40C4-A252-CB644C2F1747}" destId="{A0764FE1-D8C2-4994-A55D-E365D91E6EA0}" srcOrd="1" destOrd="0" presId="urn:microsoft.com/office/officeart/2005/8/layout/hierarchy2"/>
    <dgm:cxn modelId="{25D8A82F-C966-4B7A-B386-121B62CDEAA6}" type="presParOf" srcId="{C527895E-5F6F-47F1-881A-1C39AF4CFDC6}" destId="{9762D534-BC88-4D4D-AF4B-293106E6DE26}" srcOrd="2" destOrd="0" presId="urn:microsoft.com/office/officeart/2005/8/layout/hierarchy2"/>
    <dgm:cxn modelId="{A8994EAB-2111-4EF3-B0CB-EDF5491F9663}" type="presParOf" srcId="{9762D534-BC88-4D4D-AF4B-293106E6DE26}" destId="{D0DAD5AB-4AD9-4A4A-8351-3EAAAD63EAC2}" srcOrd="0" destOrd="0" presId="urn:microsoft.com/office/officeart/2005/8/layout/hierarchy2"/>
    <dgm:cxn modelId="{BDA236C7-1488-4D93-B8C6-28B2339A626D}" type="presParOf" srcId="{C527895E-5F6F-47F1-881A-1C39AF4CFDC6}" destId="{CB54F861-190C-4C7F-B27C-2F145FC83B5E}" srcOrd="3" destOrd="0" presId="urn:microsoft.com/office/officeart/2005/8/layout/hierarchy2"/>
    <dgm:cxn modelId="{A5E69025-B5B4-4EA0-B0CD-C955DC4CE617}" type="presParOf" srcId="{CB54F861-190C-4C7F-B27C-2F145FC83B5E}" destId="{4E493745-F065-457E-A5A3-0A2342D6A611}" srcOrd="0" destOrd="0" presId="urn:microsoft.com/office/officeart/2005/8/layout/hierarchy2"/>
    <dgm:cxn modelId="{C6D0AF9D-7218-410A-A3B9-8E2453AC6F62}" type="presParOf" srcId="{CB54F861-190C-4C7F-B27C-2F145FC83B5E}" destId="{B4A81D24-41DB-4949-A12B-3EF76A669FC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4290D2-2B3F-42F9-AE22-26ACF71B535B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9EE425C-716A-4EF4-A18A-D7C669894EE1}">
      <dgm:prSet phldrT="[文本]" custT="1"/>
      <dgm:spPr/>
      <dgm:t>
        <a:bodyPr/>
        <a:lstStyle/>
        <a:p>
          <a:r>
            <a:rPr lang="zh-CN" altLang="en-US" sz="1600" dirty="0"/>
            <a:t>质心跟踪算法</a:t>
          </a:r>
        </a:p>
      </dgm:t>
    </dgm:pt>
    <dgm:pt modelId="{97894E5C-3812-4C4A-9E43-F85091721AC8}" type="parTrans" cxnId="{6AF5658B-01EF-4201-9436-1D86407284F3}">
      <dgm:prSet/>
      <dgm:spPr/>
      <dgm:t>
        <a:bodyPr/>
        <a:lstStyle/>
        <a:p>
          <a:endParaRPr lang="zh-CN" altLang="en-US"/>
        </a:p>
      </dgm:t>
    </dgm:pt>
    <dgm:pt modelId="{6EB82EE1-3C4E-40C2-AA17-2F06424B4CA5}" type="sibTrans" cxnId="{6AF5658B-01EF-4201-9436-1D86407284F3}">
      <dgm:prSet/>
      <dgm:spPr/>
      <dgm:t>
        <a:bodyPr/>
        <a:lstStyle/>
        <a:p>
          <a:endParaRPr lang="zh-CN" altLang="en-US"/>
        </a:p>
      </dgm:t>
    </dgm:pt>
    <dgm:pt modelId="{5CF620CB-0BEA-4F49-A14E-A4CE4E55BFB3}">
      <dgm:prSet phldrT="[文本]" custT="1"/>
      <dgm:spPr/>
      <dgm:t>
        <a:bodyPr/>
        <a:lstStyle/>
        <a:p>
          <a:pPr algn="l"/>
          <a:r>
            <a:rPr lang="zh-CN" altLang="en-US" sz="1400" b="1" i="0" dirty="0"/>
            <a:t> 步骤</a:t>
          </a:r>
          <a:r>
            <a:rPr lang="en-US" altLang="zh-CN" sz="1400" b="1" i="0" dirty="0"/>
            <a:t>1</a:t>
          </a:r>
          <a:r>
            <a:rPr lang="zh-CN" altLang="en-US" sz="1400" b="1" i="0" dirty="0"/>
            <a:t>：接受边界框坐标并计算质心</a:t>
          </a:r>
          <a:endParaRPr lang="zh-CN" altLang="en-US" sz="1400" dirty="0"/>
        </a:p>
      </dgm:t>
    </dgm:pt>
    <dgm:pt modelId="{A9374EA8-0535-4C6D-92FE-784399B99F9C}" type="parTrans" cxnId="{B37B3F24-391A-493B-A7CE-15F2AC5FE34F}">
      <dgm:prSet/>
      <dgm:spPr/>
      <dgm:t>
        <a:bodyPr/>
        <a:lstStyle/>
        <a:p>
          <a:endParaRPr lang="zh-CN" altLang="en-US"/>
        </a:p>
      </dgm:t>
    </dgm:pt>
    <dgm:pt modelId="{DA207BFA-F4A8-43D5-97B9-A940B6A843D3}" type="sibTrans" cxnId="{B37B3F24-391A-493B-A7CE-15F2AC5FE34F}">
      <dgm:prSet/>
      <dgm:spPr/>
      <dgm:t>
        <a:bodyPr/>
        <a:lstStyle/>
        <a:p>
          <a:endParaRPr lang="zh-CN" altLang="en-US"/>
        </a:p>
      </dgm:t>
    </dgm:pt>
    <dgm:pt modelId="{7CAFC3D8-B6D0-467E-9F22-F2A7BF3FF41A}">
      <dgm:prSet phldrT="[文本]" custT="1"/>
      <dgm:spPr/>
      <dgm:t>
        <a:bodyPr/>
        <a:lstStyle/>
        <a:p>
          <a:pPr algn="l"/>
          <a:r>
            <a:rPr lang="zh-CN" altLang="en-US" sz="1400" b="1" i="0" dirty="0"/>
            <a:t> 步骤</a:t>
          </a:r>
          <a:r>
            <a:rPr lang="en-US" altLang="zh-CN" sz="1400" b="1" i="0" dirty="0"/>
            <a:t>2</a:t>
          </a:r>
          <a:r>
            <a:rPr lang="zh-CN" altLang="en-US" sz="1400" b="1" i="0" dirty="0"/>
            <a:t>：计算新边界框与现有对象之间的欧氏距离</a:t>
          </a:r>
          <a:endParaRPr lang="zh-CN" altLang="en-US" sz="1400" dirty="0"/>
        </a:p>
      </dgm:t>
    </dgm:pt>
    <dgm:pt modelId="{DA267F72-50A2-46A3-B07E-230E5A84E4DA}" type="parTrans" cxnId="{F3E5B5AA-F20C-4737-B4A9-EB6048406023}">
      <dgm:prSet/>
      <dgm:spPr/>
      <dgm:t>
        <a:bodyPr/>
        <a:lstStyle/>
        <a:p>
          <a:endParaRPr lang="zh-CN" altLang="en-US"/>
        </a:p>
      </dgm:t>
    </dgm:pt>
    <dgm:pt modelId="{BAA64D3F-C2CB-4011-A7F9-4D76B4629CDC}" type="sibTrans" cxnId="{F3E5B5AA-F20C-4737-B4A9-EB6048406023}">
      <dgm:prSet/>
      <dgm:spPr/>
      <dgm:t>
        <a:bodyPr/>
        <a:lstStyle/>
        <a:p>
          <a:endParaRPr lang="zh-CN" altLang="en-US"/>
        </a:p>
      </dgm:t>
    </dgm:pt>
    <dgm:pt modelId="{E5060C97-6638-4BDA-9C57-06D2B4132705}">
      <dgm:prSet phldrT="[文本]" custT="1"/>
      <dgm:spPr/>
      <dgm:t>
        <a:bodyPr/>
        <a:lstStyle/>
        <a:p>
          <a:pPr algn="l"/>
          <a:r>
            <a:rPr lang="zh-CN" altLang="en-US" sz="1400" b="1" i="0" dirty="0"/>
            <a:t> 步骤</a:t>
          </a:r>
          <a:r>
            <a:rPr lang="en-US" altLang="zh-CN" sz="1400" b="1" i="0" dirty="0"/>
            <a:t>3</a:t>
          </a:r>
          <a:r>
            <a:rPr lang="zh-CN" altLang="en-US" sz="1400" b="1" i="0" dirty="0"/>
            <a:t>：更新（</a:t>
          </a:r>
          <a:r>
            <a:rPr lang="en-US" altLang="zh-CN" sz="1400" b="1" i="0" dirty="0"/>
            <a:t>x</a:t>
          </a:r>
          <a:r>
            <a:rPr lang="zh-CN" altLang="en-US" sz="1400" b="1" i="0" dirty="0"/>
            <a:t>，</a:t>
          </a:r>
          <a:r>
            <a:rPr lang="en-US" altLang="zh-CN" sz="1400" b="1" i="0" dirty="0"/>
            <a:t>y</a:t>
          </a:r>
          <a:r>
            <a:rPr lang="zh-CN" altLang="en-US" sz="1400" b="1" i="0" dirty="0"/>
            <a:t>） </a:t>
          </a:r>
          <a:r>
            <a:rPr lang="en-US" altLang="zh-CN" sz="1400" b="1" i="0" dirty="0"/>
            <a:t>-</a:t>
          </a:r>
          <a:r>
            <a:rPr lang="zh-CN" altLang="en-US" sz="1400" b="1" i="0" dirty="0"/>
            <a:t>现有对象的坐标</a:t>
          </a:r>
          <a:endParaRPr lang="zh-CN" altLang="en-US" sz="1400" dirty="0"/>
        </a:p>
      </dgm:t>
    </dgm:pt>
    <dgm:pt modelId="{CE4D022A-12D6-4021-9482-8556009D2202}" type="parTrans" cxnId="{9E6ABE1B-D5B4-4321-BE22-361C30959842}">
      <dgm:prSet/>
      <dgm:spPr/>
      <dgm:t>
        <a:bodyPr/>
        <a:lstStyle/>
        <a:p>
          <a:endParaRPr lang="zh-CN" altLang="en-US"/>
        </a:p>
      </dgm:t>
    </dgm:pt>
    <dgm:pt modelId="{215474FC-BD5B-4446-BE63-A8445470AD97}" type="sibTrans" cxnId="{9E6ABE1B-D5B4-4321-BE22-361C30959842}">
      <dgm:prSet/>
      <dgm:spPr/>
      <dgm:t>
        <a:bodyPr/>
        <a:lstStyle/>
        <a:p>
          <a:endParaRPr lang="zh-CN" altLang="en-US"/>
        </a:p>
      </dgm:t>
    </dgm:pt>
    <dgm:pt modelId="{CF2BC7BE-CE79-4A24-B46C-175BAF3E81CC}">
      <dgm:prSet phldrT="[文本]" custT="1"/>
      <dgm:spPr/>
      <dgm:t>
        <a:bodyPr/>
        <a:lstStyle/>
        <a:p>
          <a:pPr algn="l"/>
          <a:r>
            <a:rPr lang="zh-CN" altLang="en-US" sz="1400" b="1" i="0" dirty="0"/>
            <a:t> 步骤</a:t>
          </a:r>
          <a:r>
            <a:rPr lang="en-US" altLang="zh-CN" sz="1400" b="1" i="0" dirty="0"/>
            <a:t>4</a:t>
          </a:r>
          <a:r>
            <a:rPr lang="zh-CN" altLang="en-US" sz="1400" b="1" i="0" dirty="0"/>
            <a:t>：注册新对象</a:t>
          </a:r>
          <a:endParaRPr lang="zh-CN" altLang="en-US" sz="1400" dirty="0"/>
        </a:p>
      </dgm:t>
    </dgm:pt>
    <dgm:pt modelId="{4F89A671-99A1-4BB4-8854-03F611D4D52E}" type="parTrans" cxnId="{4F874E36-D3AC-4016-8113-BE0B810EB676}">
      <dgm:prSet/>
      <dgm:spPr/>
      <dgm:t>
        <a:bodyPr/>
        <a:lstStyle/>
        <a:p>
          <a:endParaRPr lang="zh-CN" altLang="en-US"/>
        </a:p>
      </dgm:t>
    </dgm:pt>
    <dgm:pt modelId="{6AFF3504-51C5-4C2A-8B4E-04B4AEBC9F2E}" type="sibTrans" cxnId="{4F874E36-D3AC-4016-8113-BE0B810EB676}">
      <dgm:prSet/>
      <dgm:spPr/>
      <dgm:t>
        <a:bodyPr/>
        <a:lstStyle/>
        <a:p>
          <a:endParaRPr lang="zh-CN" altLang="en-US"/>
        </a:p>
      </dgm:t>
    </dgm:pt>
    <dgm:pt modelId="{2CFE53C3-22C8-427A-84E3-42EF9D57CD93}">
      <dgm:prSet phldrT="[文本]" custT="1"/>
      <dgm:spPr/>
      <dgm:t>
        <a:bodyPr/>
        <a:lstStyle/>
        <a:p>
          <a:pPr algn="l"/>
          <a:r>
            <a:rPr lang="zh-CN" altLang="en-US" sz="1400" b="1" i="0" dirty="0"/>
            <a:t> 步骤</a:t>
          </a:r>
          <a:r>
            <a:rPr lang="en-US" altLang="zh-CN" sz="1400" b="1" i="0" dirty="0"/>
            <a:t>5</a:t>
          </a:r>
          <a:r>
            <a:rPr lang="zh-CN" altLang="en-US" sz="1400" b="1" i="0" dirty="0"/>
            <a:t>：注销旧对象</a:t>
          </a:r>
          <a:endParaRPr lang="zh-CN" altLang="en-US" sz="1400" dirty="0"/>
        </a:p>
      </dgm:t>
    </dgm:pt>
    <dgm:pt modelId="{18E79AD3-F731-4DF6-BC38-FA7745B995FE}" type="parTrans" cxnId="{953A2002-C69D-46C7-BB2A-F55163643605}">
      <dgm:prSet/>
      <dgm:spPr/>
      <dgm:t>
        <a:bodyPr/>
        <a:lstStyle/>
        <a:p>
          <a:endParaRPr lang="zh-CN" altLang="en-US"/>
        </a:p>
      </dgm:t>
    </dgm:pt>
    <dgm:pt modelId="{F902E992-D119-470C-B89B-4ADDF4106FEC}" type="sibTrans" cxnId="{953A2002-C69D-46C7-BB2A-F55163643605}">
      <dgm:prSet/>
      <dgm:spPr/>
      <dgm:t>
        <a:bodyPr/>
        <a:lstStyle/>
        <a:p>
          <a:endParaRPr lang="zh-CN" altLang="en-US"/>
        </a:p>
      </dgm:t>
    </dgm:pt>
    <dgm:pt modelId="{90DB3A85-EDF3-4A94-89C2-5CD260B5B8B8}" type="pres">
      <dgm:prSet presAssocID="{614290D2-2B3F-42F9-AE22-26ACF71B535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2B256CC-BC9C-429C-8F6A-0D931C2C2D3B}" type="pres">
      <dgm:prSet presAssocID="{09EE425C-716A-4EF4-A18A-D7C669894EE1}" presName="root1" presStyleCnt="0"/>
      <dgm:spPr/>
    </dgm:pt>
    <dgm:pt modelId="{1444B043-0CEC-4E90-B271-9C258C3141BC}" type="pres">
      <dgm:prSet presAssocID="{09EE425C-716A-4EF4-A18A-D7C669894EE1}" presName="LevelOneTextNode" presStyleLbl="node0" presStyleIdx="0" presStyleCnt="1" custScaleX="118449">
        <dgm:presLayoutVars>
          <dgm:chPref val="3"/>
        </dgm:presLayoutVars>
      </dgm:prSet>
      <dgm:spPr/>
    </dgm:pt>
    <dgm:pt modelId="{76EFDC61-A2B3-47CF-AE28-79D131D203AD}" type="pres">
      <dgm:prSet presAssocID="{09EE425C-716A-4EF4-A18A-D7C669894EE1}" presName="level2hierChild" presStyleCnt="0"/>
      <dgm:spPr/>
    </dgm:pt>
    <dgm:pt modelId="{CACDFF8B-5012-42BB-9A12-B6DEE47B85CC}" type="pres">
      <dgm:prSet presAssocID="{A9374EA8-0535-4C6D-92FE-784399B99F9C}" presName="conn2-1" presStyleLbl="parChTrans1D2" presStyleIdx="0" presStyleCnt="5"/>
      <dgm:spPr/>
    </dgm:pt>
    <dgm:pt modelId="{05DEFEE4-AABC-453B-ABE7-171AEE906C25}" type="pres">
      <dgm:prSet presAssocID="{A9374EA8-0535-4C6D-92FE-784399B99F9C}" presName="connTx" presStyleLbl="parChTrans1D2" presStyleIdx="0" presStyleCnt="5"/>
      <dgm:spPr/>
    </dgm:pt>
    <dgm:pt modelId="{C70DBB60-8CC0-4B38-97F0-C2CAE029DEE9}" type="pres">
      <dgm:prSet presAssocID="{5CF620CB-0BEA-4F49-A14E-A4CE4E55BFB3}" presName="root2" presStyleCnt="0"/>
      <dgm:spPr/>
    </dgm:pt>
    <dgm:pt modelId="{559E5451-0799-418F-B4E4-CAF0EAC8DBBC}" type="pres">
      <dgm:prSet presAssocID="{5CF620CB-0BEA-4F49-A14E-A4CE4E55BFB3}" presName="LevelTwoTextNode" presStyleLbl="node2" presStyleIdx="0" presStyleCnt="5" custScaleX="254568">
        <dgm:presLayoutVars>
          <dgm:chPref val="3"/>
        </dgm:presLayoutVars>
      </dgm:prSet>
      <dgm:spPr/>
    </dgm:pt>
    <dgm:pt modelId="{06A1D1FD-A4C8-4C6B-9FCD-D375C5E43B06}" type="pres">
      <dgm:prSet presAssocID="{5CF620CB-0BEA-4F49-A14E-A4CE4E55BFB3}" presName="level3hierChild" presStyleCnt="0"/>
      <dgm:spPr/>
    </dgm:pt>
    <dgm:pt modelId="{A34BCD8C-60B2-472B-B7F9-8B45CE471B66}" type="pres">
      <dgm:prSet presAssocID="{DA267F72-50A2-46A3-B07E-230E5A84E4DA}" presName="conn2-1" presStyleLbl="parChTrans1D2" presStyleIdx="1" presStyleCnt="5"/>
      <dgm:spPr/>
    </dgm:pt>
    <dgm:pt modelId="{F5482E11-2657-4B0F-8FE0-444E5E6E3DD2}" type="pres">
      <dgm:prSet presAssocID="{DA267F72-50A2-46A3-B07E-230E5A84E4DA}" presName="connTx" presStyleLbl="parChTrans1D2" presStyleIdx="1" presStyleCnt="5"/>
      <dgm:spPr/>
    </dgm:pt>
    <dgm:pt modelId="{2D67F72B-3AE8-4E7D-AB7D-FFC46140E0F0}" type="pres">
      <dgm:prSet presAssocID="{7CAFC3D8-B6D0-467E-9F22-F2A7BF3FF41A}" presName="root2" presStyleCnt="0"/>
      <dgm:spPr/>
    </dgm:pt>
    <dgm:pt modelId="{80441482-5E85-40C9-A830-3161C883A110}" type="pres">
      <dgm:prSet presAssocID="{7CAFC3D8-B6D0-467E-9F22-F2A7BF3FF41A}" presName="LevelTwoTextNode" presStyleLbl="node2" presStyleIdx="1" presStyleCnt="5" custScaleX="254568">
        <dgm:presLayoutVars>
          <dgm:chPref val="3"/>
        </dgm:presLayoutVars>
      </dgm:prSet>
      <dgm:spPr/>
    </dgm:pt>
    <dgm:pt modelId="{1A160E5B-DAB8-4B58-8EFE-3641DD5D799C}" type="pres">
      <dgm:prSet presAssocID="{7CAFC3D8-B6D0-467E-9F22-F2A7BF3FF41A}" presName="level3hierChild" presStyleCnt="0"/>
      <dgm:spPr/>
    </dgm:pt>
    <dgm:pt modelId="{2534A096-95E0-43A3-9E87-C47C559FAF39}" type="pres">
      <dgm:prSet presAssocID="{CE4D022A-12D6-4021-9482-8556009D2202}" presName="conn2-1" presStyleLbl="parChTrans1D2" presStyleIdx="2" presStyleCnt="5"/>
      <dgm:spPr/>
    </dgm:pt>
    <dgm:pt modelId="{0F87731E-5CD8-46A8-B121-424261B65619}" type="pres">
      <dgm:prSet presAssocID="{CE4D022A-12D6-4021-9482-8556009D2202}" presName="connTx" presStyleLbl="parChTrans1D2" presStyleIdx="2" presStyleCnt="5"/>
      <dgm:spPr/>
    </dgm:pt>
    <dgm:pt modelId="{E63E8635-F018-4D7A-9B23-90552987F954}" type="pres">
      <dgm:prSet presAssocID="{E5060C97-6638-4BDA-9C57-06D2B4132705}" presName="root2" presStyleCnt="0"/>
      <dgm:spPr/>
    </dgm:pt>
    <dgm:pt modelId="{184F3E22-7F40-4A3D-8FC1-AF0A33D2CABD}" type="pres">
      <dgm:prSet presAssocID="{E5060C97-6638-4BDA-9C57-06D2B4132705}" presName="LevelTwoTextNode" presStyleLbl="node2" presStyleIdx="2" presStyleCnt="5" custScaleX="254568">
        <dgm:presLayoutVars>
          <dgm:chPref val="3"/>
        </dgm:presLayoutVars>
      </dgm:prSet>
      <dgm:spPr/>
    </dgm:pt>
    <dgm:pt modelId="{B1C489F3-E95F-48AE-80A7-B5E387E179E2}" type="pres">
      <dgm:prSet presAssocID="{E5060C97-6638-4BDA-9C57-06D2B4132705}" presName="level3hierChild" presStyleCnt="0"/>
      <dgm:spPr/>
    </dgm:pt>
    <dgm:pt modelId="{DED7BB51-1D2A-439A-9190-28C681F58022}" type="pres">
      <dgm:prSet presAssocID="{4F89A671-99A1-4BB4-8854-03F611D4D52E}" presName="conn2-1" presStyleLbl="parChTrans1D2" presStyleIdx="3" presStyleCnt="5"/>
      <dgm:spPr/>
    </dgm:pt>
    <dgm:pt modelId="{6E173469-B4E2-465C-8E2F-B1630691F703}" type="pres">
      <dgm:prSet presAssocID="{4F89A671-99A1-4BB4-8854-03F611D4D52E}" presName="connTx" presStyleLbl="parChTrans1D2" presStyleIdx="3" presStyleCnt="5"/>
      <dgm:spPr/>
    </dgm:pt>
    <dgm:pt modelId="{2A1E4C3A-4AE9-459F-84F2-C104CDC4B105}" type="pres">
      <dgm:prSet presAssocID="{CF2BC7BE-CE79-4A24-B46C-175BAF3E81CC}" presName="root2" presStyleCnt="0"/>
      <dgm:spPr/>
    </dgm:pt>
    <dgm:pt modelId="{F33C65ED-8644-42D9-B038-FE086245A9C5}" type="pres">
      <dgm:prSet presAssocID="{CF2BC7BE-CE79-4A24-B46C-175BAF3E81CC}" presName="LevelTwoTextNode" presStyleLbl="node2" presStyleIdx="3" presStyleCnt="5" custScaleX="254834">
        <dgm:presLayoutVars>
          <dgm:chPref val="3"/>
        </dgm:presLayoutVars>
      </dgm:prSet>
      <dgm:spPr/>
    </dgm:pt>
    <dgm:pt modelId="{FF0E9C8E-D932-40BF-B932-010DE74C5231}" type="pres">
      <dgm:prSet presAssocID="{CF2BC7BE-CE79-4A24-B46C-175BAF3E81CC}" presName="level3hierChild" presStyleCnt="0"/>
      <dgm:spPr/>
    </dgm:pt>
    <dgm:pt modelId="{1652D385-5987-404A-825D-28E309F3A2E4}" type="pres">
      <dgm:prSet presAssocID="{18E79AD3-F731-4DF6-BC38-FA7745B995FE}" presName="conn2-1" presStyleLbl="parChTrans1D2" presStyleIdx="4" presStyleCnt="5"/>
      <dgm:spPr/>
    </dgm:pt>
    <dgm:pt modelId="{89287C06-A534-489F-82E4-7247FA025C23}" type="pres">
      <dgm:prSet presAssocID="{18E79AD3-F731-4DF6-BC38-FA7745B995FE}" presName="connTx" presStyleLbl="parChTrans1D2" presStyleIdx="4" presStyleCnt="5"/>
      <dgm:spPr/>
    </dgm:pt>
    <dgm:pt modelId="{B51D16F6-0CBF-4AA8-92E0-086567A02491}" type="pres">
      <dgm:prSet presAssocID="{2CFE53C3-22C8-427A-84E3-42EF9D57CD93}" presName="root2" presStyleCnt="0"/>
      <dgm:spPr/>
    </dgm:pt>
    <dgm:pt modelId="{3E155308-DE74-48B7-B570-33DCF369F792}" type="pres">
      <dgm:prSet presAssocID="{2CFE53C3-22C8-427A-84E3-42EF9D57CD93}" presName="LevelTwoTextNode" presStyleLbl="node2" presStyleIdx="4" presStyleCnt="5" custScaleX="255509">
        <dgm:presLayoutVars>
          <dgm:chPref val="3"/>
        </dgm:presLayoutVars>
      </dgm:prSet>
      <dgm:spPr/>
    </dgm:pt>
    <dgm:pt modelId="{B1480643-448D-4FD5-BA6E-82D196D4A7E3}" type="pres">
      <dgm:prSet presAssocID="{2CFE53C3-22C8-427A-84E3-42EF9D57CD93}" presName="level3hierChild" presStyleCnt="0"/>
      <dgm:spPr/>
    </dgm:pt>
  </dgm:ptLst>
  <dgm:cxnLst>
    <dgm:cxn modelId="{953A2002-C69D-46C7-BB2A-F55163643605}" srcId="{09EE425C-716A-4EF4-A18A-D7C669894EE1}" destId="{2CFE53C3-22C8-427A-84E3-42EF9D57CD93}" srcOrd="4" destOrd="0" parTransId="{18E79AD3-F731-4DF6-BC38-FA7745B995FE}" sibTransId="{F902E992-D119-470C-B89B-4ADDF4106FEC}"/>
    <dgm:cxn modelId="{338CAE07-44DB-42E6-8211-CDBD0DAFFB41}" type="presOf" srcId="{4F89A671-99A1-4BB4-8854-03F611D4D52E}" destId="{6E173469-B4E2-465C-8E2F-B1630691F703}" srcOrd="1" destOrd="0" presId="urn:microsoft.com/office/officeart/2005/8/layout/hierarchy2"/>
    <dgm:cxn modelId="{09DFB808-3A7F-444E-9A86-49CB0A2C7879}" type="presOf" srcId="{4F89A671-99A1-4BB4-8854-03F611D4D52E}" destId="{DED7BB51-1D2A-439A-9190-28C681F58022}" srcOrd="0" destOrd="0" presId="urn:microsoft.com/office/officeart/2005/8/layout/hierarchy2"/>
    <dgm:cxn modelId="{9ECC650B-10E6-4C35-B55C-02ACA1B92B03}" type="presOf" srcId="{18E79AD3-F731-4DF6-BC38-FA7745B995FE}" destId="{1652D385-5987-404A-825D-28E309F3A2E4}" srcOrd="0" destOrd="0" presId="urn:microsoft.com/office/officeart/2005/8/layout/hierarchy2"/>
    <dgm:cxn modelId="{D9593418-56DE-4B5A-906A-489DC443CB5E}" type="presOf" srcId="{CF2BC7BE-CE79-4A24-B46C-175BAF3E81CC}" destId="{F33C65ED-8644-42D9-B038-FE086245A9C5}" srcOrd="0" destOrd="0" presId="urn:microsoft.com/office/officeart/2005/8/layout/hierarchy2"/>
    <dgm:cxn modelId="{9E6ABE1B-D5B4-4321-BE22-361C30959842}" srcId="{09EE425C-716A-4EF4-A18A-D7C669894EE1}" destId="{E5060C97-6638-4BDA-9C57-06D2B4132705}" srcOrd="2" destOrd="0" parTransId="{CE4D022A-12D6-4021-9482-8556009D2202}" sibTransId="{215474FC-BD5B-4446-BE63-A8445470AD97}"/>
    <dgm:cxn modelId="{B37B3F24-391A-493B-A7CE-15F2AC5FE34F}" srcId="{09EE425C-716A-4EF4-A18A-D7C669894EE1}" destId="{5CF620CB-0BEA-4F49-A14E-A4CE4E55BFB3}" srcOrd="0" destOrd="0" parTransId="{A9374EA8-0535-4C6D-92FE-784399B99F9C}" sibTransId="{DA207BFA-F4A8-43D5-97B9-A940B6A843D3}"/>
    <dgm:cxn modelId="{4F874E36-D3AC-4016-8113-BE0B810EB676}" srcId="{09EE425C-716A-4EF4-A18A-D7C669894EE1}" destId="{CF2BC7BE-CE79-4A24-B46C-175BAF3E81CC}" srcOrd="3" destOrd="0" parTransId="{4F89A671-99A1-4BB4-8854-03F611D4D52E}" sibTransId="{6AFF3504-51C5-4C2A-8B4E-04B4AEBC9F2E}"/>
    <dgm:cxn modelId="{B4C1E245-47E5-41A7-8651-272D01FACBDD}" type="presOf" srcId="{CE4D022A-12D6-4021-9482-8556009D2202}" destId="{0F87731E-5CD8-46A8-B121-424261B65619}" srcOrd="1" destOrd="0" presId="urn:microsoft.com/office/officeart/2005/8/layout/hierarchy2"/>
    <dgm:cxn modelId="{813B4047-2FCF-42FB-9226-6A1B6F5F4599}" type="presOf" srcId="{DA267F72-50A2-46A3-B07E-230E5A84E4DA}" destId="{A34BCD8C-60B2-472B-B7F9-8B45CE471B66}" srcOrd="0" destOrd="0" presId="urn:microsoft.com/office/officeart/2005/8/layout/hierarchy2"/>
    <dgm:cxn modelId="{ECF95267-C181-407C-93FE-6FF065097779}" type="presOf" srcId="{A9374EA8-0535-4C6D-92FE-784399B99F9C}" destId="{05DEFEE4-AABC-453B-ABE7-171AEE906C25}" srcOrd="1" destOrd="0" presId="urn:microsoft.com/office/officeart/2005/8/layout/hierarchy2"/>
    <dgm:cxn modelId="{A235FB6C-9C57-4ADE-8541-F6C85AAB6391}" type="presOf" srcId="{5CF620CB-0BEA-4F49-A14E-A4CE4E55BFB3}" destId="{559E5451-0799-418F-B4E4-CAF0EAC8DBBC}" srcOrd="0" destOrd="0" presId="urn:microsoft.com/office/officeart/2005/8/layout/hierarchy2"/>
    <dgm:cxn modelId="{48F94685-9F1E-4AB4-9A2E-B9EFB06FB277}" type="presOf" srcId="{7CAFC3D8-B6D0-467E-9F22-F2A7BF3FF41A}" destId="{80441482-5E85-40C9-A830-3161C883A110}" srcOrd="0" destOrd="0" presId="urn:microsoft.com/office/officeart/2005/8/layout/hierarchy2"/>
    <dgm:cxn modelId="{6AF5658B-01EF-4201-9436-1D86407284F3}" srcId="{614290D2-2B3F-42F9-AE22-26ACF71B535B}" destId="{09EE425C-716A-4EF4-A18A-D7C669894EE1}" srcOrd="0" destOrd="0" parTransId="{97894E5C-3812-4C4A-9E43-F85091721AC8}" sibTransId="{6EB82EE1-3C4E-40C2-AA17-2F06424B4CA5}"/>
    <dgm:cxn modelId="{F3E5B5AA-F20C-4737-B4A9-EB6048406023}" srcId="{09EE425C-716A-4EF4-A18A-D7C669894EE1}" destId="{7CAFC3D8-B6D0-467E-9F22-F2A7BF3FF41A}" srcOrd="1" destOrd="0" parTransId="{DA267F72-50A2-46A3-B07E-230E5A84E4DA}" sibTransId="{BAA64D3F-C2CB-4011-A7F9-4D76B4629CDC}"/>
    <dgm:cxn modelId="{073BB8AF-78A2-4F97-964E-8065A9E63099}" type="presOf" srcId="{09EE425C-716A-4EF4-A18A-D7C669894EE1}" destId="{1444B043-0CEC-4E90-B271-9C258C3141BC}" srcOrd="0" destOrd="0" presId="urn:microsoft.com/office/officeart/2005/8/layout/hierarchy2"/>
    <dgm:cxn modelId="{BEE050B0-6128-4CB2-86B6-CA82467FD926}" type="presOf" srcId="{E5060C97-6638-4BDA-9C57-06D2B4132705}" destId="{184F3E22-7F40-4A3D-8FC1-AF0A33D2CABD}" srcOrd="0" destOrd="0" presId="urn:microsoft.com/office/officeart/2005/8/layout/hierarchy2"/>
    <dgm:cxn modelId="{CAE54EB2-ADCC-4062-9942-375FAA9F77AC}" type="presOf" srcId="{DA267F72-50A2-46A3-B07E-230E5A84E4DA}" destId="{F5482E11-2657-4B0F-8FE0-444E5E6E3DD2}" srcOrd="1" destOrd="0" presId="urn:microsoft.com/office/officeart/2005/8/layout/hierarchy2"/>
    <dgm:cxn modelId="{88AD38B9-0A42-4881-AA7C-12D320559592}" type="presOf" srcId="{614290D2-2B3F-42F9-AE22-26ACF71B535B}" destId="{90DB3A85-EDF3-4A94-89C2-5CD260B5B8B8}" srcOrd="0" destOrd="0" presId="urn:microsoft.com/office/officeart/2005/8/layout/hierarchy2"/>
    <dgm:cxn modelId="{567319CA-ADD4-4E3B-8B3F-E75191724FED}" type="presOf" srcId="{18E79AD3-F731-4DF6-BC38-FA7745B995FE}" destId="{89287C06-A534-489F-82E4-7247FA025C23}" srcOrd="1" destOrd="0" presId="urn:microsoft.com/office/officeart/2005/8/layout/hierarchy2"/>
    <dgm:cxn modelId="{1EB812CD-27EE-4B54-A417-E7C7EA537160}" type="presOf" srcId="{CE4D022A-12D6-4021-9482-8556009D2202}" destId="{2534A096-95E0-43A3-9E87-C47C559FAF39}" srcOrd="0" destOrd="0" presId="urn:microsoft.com/office/officeart/2005/8/layout/hierarchy2"/>
    <dgm:cxn modelId="{A2EC24CD-B75C-4F54-8AD6-6F3A1A88488E}" type="presOf" srcId="{2CFE53C3-22C8-427A-84E3-42EF9D57CD93}" destId="{3E155308-DE74-48B7-B570-33DCF369F792}" srcOrd="0" destOrd="0" presId="urn:microsoft.com/office/officeart/2005/8/layout/hierarchy2"/>
    <dgm:cxn modelId="{E2A4F4FE-521C-4686-BB6C-95E243337FA2}" type="presOf" srcId="{A9374EA8-0535-4C6D-92FE-784399B99F9C}" destId="{CACDFF8B-5012-42BB-9A12-B6DEE47B85CC}" srcOrd="0" destOrd="0" presId="urn:microsoft.com/office/officeart/2005/8/layout/hierarchy2"/>
    <dgm:cxn modelId="{B60EDA84-0EFC-45A0-A9A4-3FC52DDAFFBC}" type="presParOf" srcId="{90DB3A85-EDF3-4A94-89C2-5CD260B5B8B8}" destId="{72B256CC-BC9C-429C-8F6A-0D931C2C2D3B}" srcOrd="0" destOrd="0" presId="urn:microsoft.com/office/officeart/2005/8/layout/hierarchy2"/>
    <dgm:cxn modelId="{5B41F9F8-DBAD-4B50-BA0F-92D57DAE005F}" type="presParOf" srcId="{72B256CC-BC9C-429C-8F6A-0D931C2C2D3B}" destId="{1444B043-0CEC-4E90-B271-9C258C3141BC}" srcOrd="0" destOrd="0" presId="urn:microsoft.com/office/officeart/2005/8/layout/hierarchy2"/>
    <dgm:cxn modelId="{AFD3B0DC-7D78-4134-9459-AC2C4D4A6882}" type="presParOf" srcId="{72B256CC-BC9C-429C-8F6A-0D931C2C2D3B}" destId="{76EFDC61-A2B3-47CF-AE28-79D131D203AD}" srcOrd="1" destOrd="0" presId="urn:microsoft.com/office/officeart/2005/8/layout/hierarchy2"/>
    <dgm:cxn modelId="{ED01D616-4CD1-4211-921D-433964040F30}" type="presParOf" srcId="{76EFDC61-A2B3-47CF-AE28-79D131D203AD}" destId="{CACDFF8B-5012-42BB-9A12-B6DEE47B85CC}" srcOrd="0" destOrd="0" presId="urn:microsoft.com/office/officeart/2005/8/layout/hierarchy2"/>
    <dgm:cxn modelId="{929DBAFD-DE74-4595-B785-28A526745402}" type="presParOf" srcId="{CACDFF8B-5012-42BB-9A12-B6DEE47B85CC}" destId="{05DEFEE4-AABC-453B-ABE7-171AEE906C25}" srcOrd="0" destOrd="0" presId="urn:microsoft.com/office/officeart/2005/8/layout/hierarchy2"/>
    <dgm:cxn modelId="{635F3F08-24A6-449C-B421-92C1E702649C}" type="presParOf" srcId="{76EFDC61-A2B3-47CF-AE28-79D131D203AD}" destId="{C70DBB60-8CC0-4B38-97F0-C2CAE029DEE9}" srcOrd="1" destOrd="0" presId="urn:microsoft.com/office/officeart/2005/8/layout/hierarchy2"/>
    <dgm:cxn modelId="{CE81D52E-B515-470F-AE23-5D32CCF3EACD}" type="presParOf" srcId="{C70DBB60-8CC0-4B38-97F0-C2CAE029DEE9}" destId="{559E5451-0799-418F-B4E4-CAF0EAC8DBBC}" srcOrd="0" destOrd="0" presId="urn:microsoft.com/office/officeart/2005/8/layout/hierarchy2"/>
    <dgm:cxn modelId="{4082966E-5B31-4875-A148-EAD37DABBD87}" type="presParOf" srcId="{C70DBB60-8CC0-4B38-97F0-C2CAE029DEE9}" destId="{06A1D1FD-A4C8-4C6B-9FCD-D375C5E43B06}" srcOrd="1" destOrd="0" presId="urn:microsoft.com/office/officeart/2005/8/layout/hierarchy2"/>
    <dgm:cxn modelId="{5F1B7C13-CBF3-4A99-9FDF-914C5EA16416}" type="presParOf" srcId="{76EFDC61-A2B3-47CF-AE28-79D131D203AD}" destId="{A34BCD8C-60B2-472B-B7F9-8B45CE471B66}" srcOrd="2" destOrd="0" presId="urn:microsoft.com/office/officeart/2005/8/layout/hierarchy2"/>
    <dgm:cxn modelId="{3F0459D5-75F5-453B-AF64-EDE93F204724}" type="presParOf" srcId="{A34BCD8C-60B2-472B-B7F9-8B45CE471B66}" destId="{F5482E11-2657-4B0F-8FE0-444E5E6E3DD2}" srcOrd="0" destOrd="0" presId="urn:microsoft.com/office/officeart/2005/8/layout/hierarchy2"/>
    <dgm:cxn modelId="{E512AD73-879F-49B9-B4C1-FDE2152F0DF3}" type="presParOf" srcId="{76EFDC61-A2B3-47CF-AE28-79D131D203AD}" destId="{2D67F72B-3AE8-4E7D-AB7D-FFC46140E0F0}" srcOrd="3" destOrd="0" presId="urn:microsoft.com/office/officeart/2005/8/layout/hierarchy2"/>
    <dgm:cxn modelId="{71C5BF6F-AD42-4786-A04A-223AD093751B}" type="presParOf" srcId="{2D67F72B-3AE8-4E7D-AB7D-FFC46140E0F0}" destId="{80441482-5E85-40C9-A830-3161C883A110}" srcOrd="0" destOrd="0" presId="urn:microsoft.com/office/officeart/2005/8/layout/hierarchy2"/>
    <dgm:cxn modelId="{0E9CC4E6-CC61-4711-979E-1B711828F5BA}" type="presParOf" srcId="{2D67F72B-3AE8-4E7D-AB7D-FFC46140E0F0}" destId="{1A160E5B-DAB8-4B58-8EFE-3641DD5D799C}" srcOrd="1" destOrd="0" presId="urn:microsoft.com/office/officeart/2005/8/layout/hierarchy2"/>
    <dgm:cxn modelId="{D4E69DD7-EF39-4E06-AE57-042A59D43F66}" type="presParOf" srcId="{76EFDC61-A2B3-47CF-AE28-79D131D203AD}" destId="{2534A096-95E0-43A3-9E87-C47C559FAF39}" srcOrd="4" destOrd="0" presId="urn:microsoft.com/office/officeart/2005/8/layout/hierarchy2"/>
    <dgm:cxn modelId="{0FCC22C8-D256-4C9E-83B0-C2C5D36719DE}" type="presParOf" srcId="{2534A096-95E0-43A3-9E87-C47C559FAF39}" destId="{0F87731E-5CD8-46A8-B121-424261B65619}" srcOrd="0" destOrd="0" presId="urn:microsoft.com/office/officeart/2005/8/layout/hierarchy2"/>
    <dgm:cxn modelId="{D0CC6637-35F4-44C9-9047-CCC61B4EF4F4}" type="presParOf" srcId="{76EFDC61-A2B3-47CF-AE28-79D131D203AD}" destId="{E63E8635-F018-4D7A-9B23-90552987F954}" srcOrd="5" destOrd="0" presId="urn:microsoft.com/office/officeart/2005/8/layout/hierarchy2"/>
    <dgm:cxn modelId="{A35E99F5-6A1F-4054-80DC-7E28AA332534}" type="presParOf" srcId="{E63E8635-F018-4D7A-9B23-90552987F954}" destId="{184F3E22-7F40-4A3D-8FC1-AF0A33D2CABD}" srcOrd="0" destOrd="0" presId="urn:microsoft.com/office/officeart/2005/8/layout/hierarchy2"/>
    <dgm:cxn modelId="{38998A05-80AD-42A7-A57E-8F490DAFB716}" type="presParOf" srcId="{E63E8635-F018-4D7A-9B23-90552987F954}" destId="{B1C489F3-E95F-48AE-80A7-B5E387E179E2}" srcOrd="1" destOrd="0" presId="urn:microsoft.com/office/officeart/2005/8/layout/hierarchy2"/>
    <dgm:cxn modelId="{D12DE434-3E3A-4E70-AEBC-8EB4BA1EAA02}" type="presParOf" srcId="{76EFDC61-A2B3-47CF-AE28-79D131D203AD}" destId="{DED7BB51-1D2A-439A-9190-28C681F58022}" srcOrd="6" destOrd="0" presId="urn:microsoft.com/office/officeart/2005/8/layout/hierarchy2"/>
    <dgm:cxn modelId="{88ED601E-654C-495A-AFA0-A4C1F4E7BB43}" type="presParOf" srcId="{DED7BB51-1D2A-439A-9190-28C681F58022}" destId="{6E173469-B4E2-465C-8E2F-B1630691F703}" srcOrd="0" destOrd="0" presId="urn:microsoft.com/office/officeart/2005/8/layout/hierarchy2"/>
    <dgm:cxn modelId="{8DD0DCE1-08D1-46E3-A3AF-61F2C85CD7BC}" type="presParOf" srcId="{76EFDC61-A2B3-47CF-AE28-79D131D203AD}" destId="{2A1E4C3A-4AE9-459F-84F2-C104CDC4B105}" srcOrd="7" destOrd="0" presId="urn:microsoft.com/office/officeart/2005/8/layout/hierarchy2"/>
    <dgm:cxn modelId="{F947898E-4F9A-483A-B1B3-D8017630C267}" type="presParOf" srcId="{2A1E4C3A-4AE9-459F-84F2-C104CDC4B105}" destId="{F33C65ED-8644-42D9-B038-FE086245A9C5}" srcOrd="0" destOrd="0" presId="urn:microsoft.com/office/officeart/2005/8/layout/hierarchy2"/>
    <dgm:cxn modelId="{39DB554C-0CF8-4168-9162-A43058528782}" type="presParOf" srcId="{2A1E4C3A-4AE9-459F-84F2-C104CDC4B105}" destId="{FF0E9C8E-D932-40BF-B932-010DE74C5231}" srcOrd="1" destOrd="0" presId="urn:microsoft.com/office/officeart/2005/8/layout/hierarchy2"/>
    <dgm:cxn modelId="{3590CB76-056B-4951-8BA4-17DEB7130C90}" type="presParOf" srcId="{76EFDC61-A2B3-47CF-AE28-79D131D203AD}" destId="{1652D385-5987-404A-825D-28E309F3A2E4}" srcOrd="8" destOrd="0" presId="urn:microsoft.com/office/officeart/2005/8/layout/hierarchy2"/>
    <dgm:cxn modelId="{3C7A8874-977E-4333-8414-76F12ED8C29C}" type="presParOf" srcId="{1652D385-5987-404A-825D-28E309F3A2E4}" destId="{89287C06-A534-489F-82E4-7247FA025C23}" srcOrd="0" destOrd="0" presId="urn:microsoft.com/office/officeart/2005/8/layout/hierarchy2"/>
    <dgm:cxn modelId="{3D7FE60E-F6CD-4CB3-8A9C-73ABB700712C}" type="presParOf" srcId="{76EFDC61-A2B3-47CF-AE28-79D131D203AD}" destId="{B51D16F6-0CBF-4AA8-92E0-086567A02491}" srcOrd="9" destOrd="0" presId="urn:microsoft.com/office/officeart/2005/8/layout/hierarchy2"/>
    <dgm:cxn modelId="{64D200BB-5A3D-4567-9668-27E09B0435C1}" type="presParOf" srcId="{B51D16F6-0CBF-4AA8-92E0-086567A02491}" destId="{3E155308-DE74-48B7-B570-33DCF369F792}" srcOrd="0" destOrd="0" presId="urn:microsoft.com/office/officeart/2005/8/layout/hierarchy2"/>
    <dgm:cxn modelId="{79B53D2D-B141-483D-87CD-E4734670CF48}" type="presParOf" srcId="{B51D16F6-0CBF-4AA8-92E0-086567A02491}" destId="{B1480643-448D-4FD5-BA6E-82D196D4A7E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F764B-449F-4C44-9F66-243E45B281D6}">
      <dsp:nvSpPr>
        <dsp:cNvPr id="0" name=""/>
        <dsp:cNvSpPr/>
      </dsp:nvSpPr>
      <dsp:spPr>
        <a:xfrm>
          <a:off x="484858" y="1091399"/>
          <a:ext cx="1264209" cy="632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禁区入侵</a:t>
          </a:r>
        </a:p>
      </dsp:txBody>
      <dsp:txXfrm>
        <a:off x="503372" y="1109913"/>
        <a:ext cx="1227181" cy="595076"/>
      </dsp:txXfrm>
    </dsp:sp>
    <dsp:sp modelId="{8CA98661-6C29-4DA2-9AE1-1B7D26F32582}">
      <dsp:nvSpPr>
        <dsp:cNvPr id="0" name=""/>
        <dsp:cNvSpPr/>
      </dsp:nvSpPr>
      <dsp:spPr>
        <a:xfrm rot="19457599">
          <a:off x="1690533" y="1198475"/>
          <a:ext cx="62275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22751" y="272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86340" y="1210153"/>
        <a:ext cx="31137" cy="31137"/>
      </dsp:txXfrm>
    </dsp:sp>
    <dsp:sp modelId="{CC9351DC-88B6-4190-8FDF-6326BC31B056}">
      <dsp:nvSpPr>
        <dsp:cNvPr id="0" name=""/>
        <dsp:cNvSpPr/>
      </dsp:nvSpPr>
      <dsp:spPr>
        <a:xfrm>
          <a:off x="2254750" y="727939"/>
          <a:ext cx="1264209" cy="6321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移动物体监测</a:t>
          </a:r>
        </a:p>
      </dsp:txBody>
      <dsp:txXfrm>
        <a:off x="2273264" y="746453"/>
        <a:ext cx="1227181" cy="595076"/>
      </dsp:txXfrm>
    </dsp:sp>
    <dsp:sp modelId="{F687BC39-9029-495B-9E48-068651051CA4}">
      <dsp:nvSpPr>
        <dsp:cNvPr id="0" name=""/>
        <dsp:cNvSpPr/>
      </dsp:nvSpPr>
      <dsp:spPr>
        <a:xfrm rot="18289469">
          <a:off x="3329046" y="653285"/>
          <a:ext cx="885510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85510" y="2724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49664" y="658394"/>
        <a:ext cx="44275" cy="44275"/>
      </dsp:txXfrm>
    </dsp:sp>
    <dsp:sp modelId="{DC18665C-6C16-4A37-BEBA-5E40F4E8E221}">
      <dsp:nvSpPr>
        <dsp:cNvPr id="0" name=""/>
        <dsp:cNvSpPr/>
      </dsp:nvSpPr>
      <dsp:spPr>
        <a:xfrm>
          <a:off x="4024643" y="1019"/>
          <a:ext cx="1264209" cy="6321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RCNN</a:t>
          </a:r>
          <a:endParaRPr lang="zh-CN" altLang="en-US" sz="1500" kern="1200" dirty="0"/>
        </a:p>
      </dsp:txBody>
      <dsp:txXfrm>
        <a:off x="4043157" y="19533"/>
        <a:ext cx="1227181" cy="595076"/>
      </dsp:txXfrm>
    </dsp:sp>
    <dsp:sp modelId="{817FACB1-0596-4E8B-8970-673799B1CF16}">
      <dsp:nvSpPr>
        <dsp:cNvPr id="0" name=""/>
        <dsp:cNvSpPr/>
      </dsp:nvSpPr>
      <dsp:spPr>
        <a:xfrm>
          <a:off x="3518960" y="1016745"/>
          <a:ext cx="5056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505683" y="2724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59159" y="1031349"/>
        <a:ext cx="25284" cy="25284"/>
      </dsp:txXfrm>
    </dsp:sp>
    <dsp:sp modelId="{10F56FB7-BD43-4D2B-975B-4D44E4E74A4D}">
      <dsp:nvSpPr>
        <dsp:cNvPr id="0" name=""/>
        <dsp:cNvSpPr/>
      </dsp:nvSpPr>
      <dsp:spPr>
        <a:xfrm>
          <a:off x="4024643" y="727939"/>
          <a:ext cx="1264209" cy="6321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YOLO</a:t>
          </a:r>
          <a:endParaRPr lang="zh-CN" altLang="en-US" sz="1500" kern="1200" dirty="0"/>
        </a:p>
      </dsp:txBody>
      <dsp:txXfrm>
        <a:off x="4043157" y="746453"/>
        <a:ext cx="1227181" cy="595076"/>
      </dsp:txXfrm>
    </dsp:sp>
    <dsp:sp modelId="{BB28C229-1599-4C8A-9834-273DF02C07D9}">
      <dsp:nvSpPr>
        <dsp:cNvPr id="0" name=""/>
        <dsp:cNvSpPr/>
      </dsp:nvSpPr>
      <dsp:spPr>
        <a:xfrm rot="3310531">
          <a:off x="3329046" y="1380206"/>
          <a:ext cx="885510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85510" y="2724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49664" y="1385314"/>
        <a:ext cx="44275" cy="44275"/>
      </dsp:txXfrm>
    </dsp:sp>
    <dsp:sp modelId="{299C6C42-E589-4FFB-92B7-DA644177F49A}">
      <dsp:nvSpPr>
        <dsp:cNvPr id="0" name=""/>
        <dsp:cNvSpPr/>
      </dsp:nvSpPr>
      <dsp:spPr>
        <a:xfrm>
          <a:off x="4024643" y="1454859"/>
          <a:ext cx="1264209" cy="6321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SSD</a:t>
          </a:r>
          <a:endParaRPr lang="zh-CN" altLang="en-US" sz="1500" kern="1200" dirty="0"/>
        </a:p>
      </dsp:txBody>
      <dsp:txXfrm>
        <a:off x="4043157" y="1473373"/>
        <a:ext cx="1227181" cy="595076"/>
      </dsp:txXfrm>
    </dsp:sp>
    <dsp:sp modelId="{9762D534-BC88-4D4D-AF4B-293106E6DE26}">
      <dsp:nvSpPr>
        <dsp:cNvPr id="0" name=""/>
        <dsp:cNvSpPr/>
      </dsp:nvSpPr>
      <dsp:spPr>
        <a:xfrm rot="2142401">
          <a:off x="1690533" y="1561936"/>
          <a:ext cx="62275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22751" y="272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86340" y="1573613"/>
        <a:ext cx="31137" cy="31137"/>
      </dsp:txXfrm>
    </dsp:sp>
    <dsp:sp modelId="{4E493745-F065-457E-A5A3-0A2342D6A611}">
      <dsp:nvSpPr>
        <dsp:cNvPr id="0" name=""/>
        <dsp:cNvSpPr/>
      </dsp:nvSpPr>
      <dsp:spPr>
        <a:xfrm>
          <a:off x="2254750" y="1454859"/>
          <a:ext cx="1264209" cy="6321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移动物体追踪</a:t>
          </a:r>
        </a:p>
      </dsp:txBody>
      <dsp:txXfrm>
        <a:off x="2273264" y="1473373"/>
        <a:ext cx="1227181" cy="595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4B043-0CEC-4E90-B271-9C258C3141BC}">
      <dsp:nvSpPr>
        <dsp:cNvPr id="0" name=""/>
        <dsp:cNvSpPr/>
      </dsp:nvSpPr>
      <dsp:spPr>
        <a:xfrm>
          <a:off x="5076" y="1917671"/>
          <a:ext cx="1880290" cy="793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质心跟踪算法</a:t>
          </a:r>
        </a:p>
      </dsp:txBody>
      <dsp:txXfrm>
        <a:off x="28323" y="1940918"/>
        <a:ext cx="1833796" cy="747219"/>
      </dsp:txXfrm>
    </dsp:sp>
    <dsp:sp modelId="{CACDFF8B-5012-42BB-9A12-B6DEE47B85CC}">
      <dsp:nvSpPr>
        <dsp:cNvPr id="0" name=""/>
        <dsp:cNvSpPr/>
      </dsp:nvSpPr>
      <dsp:spPr>
        <a:xfrm rot="17350740">
          <a:off x="1236443" y="1386326"/>
          <a:ext cx="1932817" cy="30863"/>
        </a:xfrm>
        <a:custGeom>
          <a:avLst/>
          <a:gdLst/>
          <a:ahLst/>
          <a:cxnLst/>
          <a:rect l="0" t="0" r="0" b="0"/>
          <a:pathLst>
            <a:path>
              <a:moveTo>
                <a:pt x="0" y="15431"/>
              </a:moveTo>
              <a:lnTo>
                <a:pt x="1932817" y="1543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54531" y="1353437"/>
        <a:ext cx="96640" cy="96640"/>
      </dsp:txXfrm>
    </dsp:sp>
    <dsp:sp modelId="{559E5451-0799-418F-B4E4-CAF0EAC8DBBC}">
      <dsp:nvSpPr>
        <dsp:cNvPr id="0" name=""/>
        <dsp:cNvSpPr/>
      </dsp:nvSpPr>
      <dsp:spPr>
        <a:xfrm>
          <a:off x="2520337" y="92131"/>
          <a:ext cx="4041079" cy="7937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i="0" kern="1200" dirty="0"/>
            <a:t> 步骤</a:t>
          </a:r>
          <a:r>
            <a:rPr lang="en-US" altLang="zh-CN" sz="1400" b="1" i="0" kern="1200" dirty="0"/>
            <a:t>1</a:t>
          </a:r>
          <a:r>
            <a:rPr lang="zh-CN" altLang="en-US" sz="1400" b="1" i="0" kern="1200" dirty="0"/>
            <a:t>：接受边界框坐标并计算质心</a:t>
          </a:r>
          <a:endParaRPr lang="zh-CN" altLang="en-US" sz="1400" kern="1200" dirty="0"/>
        </a:p>
      </dsp:txBody>
      <dsp:txXfrm>
        <a:off x="2543584" y="115378"/>
        <a:ext cx="3994585" cy="747219"/>
      </dsp:txXfrm>
    </dsp:sp>
    <dsp:sp modelId="{A34BCD8C-60B2-472B-B7F9-8B45CE471B66}">
      <dsp:nvSpPr>
        <dsp:cNvPr id="0" name=""/>
        <dsp:cNvSpPr/>
      </dsp:nvSpPr>
      <dsp:spPr>
        <a:xfrm rot="18289469">
          <a:off x="1646898" y="1842711"/>
          <a:ext cx="1111906" cy="30863"/>
        </a:xfrm>
        <a:custGeom>
          <a:avLst/>
          <a:gdLst/>
          <a:ahLst/>
          <a:cxnLst/>
          <a:rect l="0" t="0" r="0" b="0"/>
          <a:pathLst>
            <a:path>
              <a:moveTo>
                <a:pt x="0" y="15431"/>
              </a:moveTo>
              <a:lnTo>
                <a:pt x="1111906" y="1543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75054" y="1830345"/>
        <a:ext cx="55595" cy="55595"/>
      </dsp:txXfrm>
    </dsp:sp>
    <dsp:sp modelId="{80441482-5E85-40C9-A830-3161C883A110}">
      <dsp:nvSpPr>
        <dsp:cNvPr id="0" name=""/>
        <dsp:cNvSpPr/>
      </dsp:nvSpPr>
      <dsp:spPr>
        <a:xfrm>
          <a:off x="2520337" y="1004901"/>
          <a:ext cx="4041079" cy="7937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i="0" kern="1200" dirty="0"/>
            <a:t> 步骤</a:t>
          </a:r>
          <a:r>
            <a:rPr lang="en-US" altLang="zh-CN" sz="1400" b="1" i="0" kern="1200" dirty="0"/>
            <a:t>2</a:t>
          </a:r>
          <a:r>
            <a:rPr lang="zh-CN" altLang="en-US" sz="1400" b="1" i="0" kern="1200" dirty="0"/>
            <a:t>：计算新边界框与现有对象之间的欧氏距离</a:t>
          </a:r>
          <a:endParaRPr lang="zh-CN" altLang="en-US" sz="1400" kern="1200" dirty="0"/>
        </a:p>
      </dsp:txBody>
      <dsp:txXfrm>
        <a:off x="2543584" y="1028148"/>
        <a:ext cx="3994585" cy="747219"/>
      </dsp:txXfrm>
    </dsp:sp>
    <dsp:sp modelId="{2534A096-95E0-43A3-9E87-C47C559FAF39}">
      <dsp:nvSpPr>
        <dsp:cNvPr id="0" name=""/>
        <dsp:cNvSpPr/>
      </dsp:nvSpPr>
      <dsp:spPr>
        <a:xfrm>
          <a:off x="1885366" y="2299096"/>
          <a:ext cx="634970" cy="30863"/>
        </a:xfrm>
        <a:custGeom>
          <a:avLst/>
          <a:gdLst/>
          <a:ahLst/>
          <a:cxnLst/>
          <a:rect l="0" t="0" r="0" b="0"/>
          <a:pathLst>
            <a:path>
              <a:moveTo>
                <a:pt x="0" y="15431"/>
              </a:moveTo>
              <a:lnTo>
                <a:pt x="634970" y="1543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86977" y="2298654"/>
        <a:ext cx="31748" cy="31748"/>
      </dsp:txXfrm>
    </dsp:sp>
    <dsp:sp modelId="{184F3E22-7F40-4A3D-8FC1-AF0A33D2CABD}">
      <dsp:nvSpPr>
        <dsp:cNvPr id="0" name=""/>
        <dsp:cNvSpPr/>
      </dsp:nvSpPr>
      <dsp:spPr>
        <a:xfrm>
          <a:off x="2520337" y="1917671"/>
          <a:ext cx="4041079" cy="7937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i="0" kern="1200" dirty="0"/>
            <a:t> 步骤</a:t>
          </a:r>
          <a:r>
            <a:rPr lang="en-US" altLang="zh-CN" sz="1400" b="1" i="0" kern="1200" dirty="0"/>
            <a:t>3</a:t>
          </a:r>
          <a:r>
            <a:rPr lang="zh-CN" altLang="en-US" sz="1400" b="1" i="0" kern="1200" dirty="0"/>
            <a:t>：更新（</a:t>
          </a:r>
          <a:r>
            <a:rPr lang="en-US" altLang="zh-CN" sz="1400" b="1" i="0" kern="1200" dirty="0"/>
            <a:t>x</a:t>
          </a:r>
          <a:r>
            <a:rPr lang="zh-CN" altLang="en-US" sz="1400" b="1" i="0" kern="1200" dirty="0"/>
            <a:t>，</a:t>
          </a:r>
          <a:r>
            <a:rPr lang="en-US" altLang="zh-CN" sz="1400" b="1" i="0" kern="1200" dirty="0"/>
            <a:t>y</a:t>
          </a:r>
          <a:r>
            <a:rPr lang="zh-CN" altLang="en-US" sz="1400" b="1" i="0" kern="1200" dirty="0"/>
            <a:t>） </a:t>
          </a:r>
          <a:r>
            <a:rPr lang="en-US" altLang="zh-CN" sz="1400" b="1" i="0" kern="1200" dirty="0"/>
            <a:t>-</a:t>
          </a:r>
          <a:r>
            <a:rPr lang="zh-CN" altLang="en-US" sz="1400" b="1" i="0" kern="1200" dirty="0"/>
            <a:t>现有对象的坐标</a:t>
          </a:r>
          <a:endParaRPr lang="zh-CN" altLang="en-US" sz="1400" kern="1200" dirty="0"/>
        </a:p>
      </dsp:txBody>
      <dsp:txXfrm>
        <a:off x="2543584" y="1940918"/>
        <a:ext cx="3994585" cy="747219"/>
      </dsp:txXfrm>
    </dsp:sp>
    <dsp:sp modelId="{DED7BB51-1D2A-439A-9190-28C681F58022}">
      <dsp:nvSpPr>
        <dsp:cNvPr id="0" name=""/>
        <dsp:cNvSpPr/>
      </dsp:nvSpPr>
      <dsp:spPr>
        <a:xfrm rot="3310531">
          <a:off x="1646898" y="2755481"/>
          <a:ext cx="1111906" cy="30863"/>
        </a:xfrm>
        <a:custGeom>
          <a:avLst/>
          <a:gdLst/>
          <a:ahLst/>
          <a:cxnLst/>
          <a:rect l="0" t="0" r="0" b="0"/>
          <a:pathLst>
            <a:path>
              <a:moveTo>
                <a:pt x="0" y="15431"/>
              </a:moveTo>
              <a:lnTo>
                <a:pt x="1111906" y="1543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75054" y="2743115"/>
        <a:ext cx="55595" cy="55595"/>
      </dsp:txXfrm>
    </dsp:sp>
    <dsp:sp modelId="{F33C65ED-8644-42D9-B038-FE086245A9C5}">
      <dsp:nvSpPr>
        <dsp:cNvPr id="0" name=""/>
        <dsp:cNvSpPr/>
      </dsp:nvSpPr>
      <dsp:spPr>
        <a:xfrm>
          <a:off x="2520337" y="2830442"/>
          <a:ext cx="4045302" cy="7937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i="0" kern="1200" dirty="0"/>
            <a:t> 步骤</a:t>
          </a:r>
          <a:r>
            <a:rPr lang="en-US" altLang="zh-CN" sz="1400" b="1" i="0" kern="1200" dirty="0"/>
            <a:t>4</a:t>
          </a:r>
          <a:r>
            <a:rPr lang="zh-CN" altLang="en-US" sz="1400" b="1" i="0" kern="1200" dirty="0"/>
            <a:t>：注册新对象</a:t>
          </a:r>
          <a:endParaRPr lang="zh-CN" altLang="en-US" sz="1400" kern="1200" dirty="0"/>
        </a:p>
      </dsp:txBody>
      <dsp:txXfrm>
        <a:off x="2543584" y="2853689"/>
        <a:ext cx="3998808" cy="747219"/>
      </dsp:txXfrm>
    </dsp:sp>
    <dsp:sp modelId="{1652D385-5987-404A-825D-28E309F3A2E4}">
      <dsp:nvSpPr>
        <dsp:cNvPr id="0" name=""/>
        <dsp:cNvSpPr/>
      </dsp:nvSpPr>
      <dsp:spPr>
        <a:xfrm rot="4249260">
          <a:off x="1236443" y="3211866"/>
          <a:ext cx="1932817" cy="30863"/>
        </a:xfrm>
        <a:custGeom>
          <a:avLst/>
          <a:gdLst/>
          <a:ahLst/>
          <a:cxnLst/>
          <a:rect l="0" t="0" r="0" b="0"/>
          <a:pathLst>
            <a:path>
              <a:moveTo>
                <a:pt x="0" y="15431"/>
              </a:moveTo>
              <a:lnTo>
                <a:pt x="1932817" y="1543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54531" y="3178978"/>
        <a:ext cx="96640" cy="96640"/>
      </dsp:txXfrm>
    </dsp:sp>
    <dsp:sp modelId="{3E155308-DE74-48B7-B570-33DCF369F792}">
      <dsp:nvSpPr>
        <dsp:cNvPr id="0" name=""/>
        <dsp:cNvSpPr/>
      </dsp:nvSpPr>
      <dsp:spPr>
        <a:xfrm>
          <a:off x="2520337" y="3743212"/>
          <a:ext cx="4056017" cy="7937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i="0" kern="1200" dirty="0"/>
            <a:t> 步骤</a:t>
          </a:r>
          <a:r>
            <a:rPr lang="en-US" altLang="zh-CN" sz="1400" b="1" i="0" kern="1200" dirty="0"/>
            <a:t>5</a:t>
          </a:r>
          <a:r>
            <a:rPr lang="zh-CN" altLang="en-US" sz="1400" b="1" i="0" kern="1200" dirty="0"/>
            <a:t>：注销旧对象</a:t>
          </a:r>
          <a:endParaRPr lang="zh-CN" altLang="en-US" sz="1400" kern="1200" dirty="0"/>
        </a:p>
      </dsp:txBody>
      <dsp:txXfrm>
        <a:off x="2543584" y="3766459"/>
        <a:ext cx="4009523" cy="747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3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3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3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031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940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248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3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172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3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jpg"/><Relationship Id="rId4" Type="http://schemas.openxmlformats.org/officeDocument/2006/relationships/image" Target="../media/image5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0.png"/><Relationship Id="rId4" Type="http://schemas.openxmlformats.org/officeDocument/2006/relationships/image" Target="../media/image6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zhuooyu.cn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5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7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610413" y="2387239"/>
            <a:ext cx="9136744" cy="1041761"/>
          </a:xfrm>
        </p:spPr>
        <p:txBody>
          <a:bodyPr/>
          <a:lstStyle/>
          <a:p>
            <a:r>
              <a:rPr kumimoji="1" lang="zh-CN" altLang="en-US" dirty="0"/>
              <a:t>基于情感分析的智慧养老系统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957540" y="3718732"/>
            <a:ext cx="8084654" cy="1386027"/>
          </a:xfrm>
        </p:spPr>
        <p:txBody>
          <a:bodyPr/>
          <a:lstStyle/>
          <a:p>
            <a:r>
              <a:rPr kumimoji="1" lang="zh-CN" altLang="en-US" sz="1800" dirty="0"/>
              <a:t>答辩人：唐麒、罗瑶、施卓余、冯焓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494874-8BE9-40F3-89F6-940F4E30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64" y="1282414"/>
            <a:ext cx="12029872" cy="55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925F94-6DAD-4EF4-B7DC-011B70CE6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419" y="1170716"/>
            <a:ext cx="8531162" cy="57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186C93-B6A4-48A3-8FE8-4DFA529D2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50" y="1141000"/>
            <a:ext cx="10103796" cy="57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系统架构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E27994-50EC-46E3-BFC2-CBF9FBE6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13" y="258233"/>
            <a:ext cx="9960374" cy="637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系统架构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1104265"/>
            <a:ext cx="11346815" cy="486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6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系统架构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805" y="830580"/>
            <a:ext cx="10058400" cy="57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03</a:t>
            </a:r>
            <a:r>
              <a:rPr kumimoji="1" lang="zh-CN" altLang="en-US" dirty="0">
                <a:sym typeface="+mn-ea"/>
              </a:rPr>
              <a:t> 系统架构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" y="157480"/>
            <a:ext cx="2482850" cy="6201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40685" y="157480"/>
            <a:ext cx="3462020" cy="515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030" y="900430"/>
            <a:ext cx="4083050" cy="45027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025" y="900430"/>
            <a:ext cx="3830320" cy="47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8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系统架构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" y="138430"/>
            <a:ext cx="4689475" cy="6581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245" y="911225"/>
            <a:ext cx="382524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2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03</a:t>
            </a:r>
            <a:r>
              <a:rPr kumimoji="1" lang="zh-CN" altLang="en-US" dirty="0">
                <a:sym typeface="+mn-ea"/>
              </a:rPr>
              <a:t> 系统架构</a:t>
            </a:r>
            <a:endParaRPr lang="zh-CN" altLang="en-US"/>
          </a:p>
        </p:txBody>
      </p:sp>
      <p:sp>
        <p:nvSpPr>
          <p:cNvPr id="19" name="文本框 8"/>
          <p:cNvSpPr txBox="1"/>
          <p:nvPr/>
        </p:nvSpPr>
        <p:spPr>
          <a:xfrm>
            <a:off x="173355" y="492125"/>
            <a:ext cx="1009396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vue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框架、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nuxt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路由、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axios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封装、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echart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统计报表、rtmp视频解码、头像上传、完整的信息提示、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websocket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实时刷新、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cookie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、组件复用、公网部署、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高内聚低耦合</a:t>
            </a: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后端：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Django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restful-api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接口、跨域请求、信息交互、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生成验证、头像上传、图片传输、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报表导出、网页与摄像头分别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websocket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链接、聚合查询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04165" y="2959100"/>
            <a:ext cx="13188315" cy="2075180"/>
            <a:chOff x="479" y="4660"/>
            <a:chExt cx="20769" cy="326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" y="4660"/>
              <a:ext cx="3132" cy="326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2" y="4800"/>
              <a:ext cx="6391" cy="298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44" y="4891"/>
              <a:ext cx="10305" cy="2805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96570" y="2814320"/>
            <a:ext cx="11048365" cy="3380740"/>
            <a:chOff x="782" y="4432"/>
            <a:chExt cx="17399" cy="532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2" y="4432"/>
              <a:ext cx="7266" cy="532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0" y="4569"/>
              <a:ext cx="6078" cy="504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91" y="5106"/>
              <a:ext cx="3390" cy="340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68325" y="2733040"/>
            <a:ext cx="11240770" cy="4169410"/>
            <a:chOff x="782" y="4137"/>
            <a:chExt cx="17702" cy="6566"/>
          </a:xfrm>
        </p:grpSpPr>
        <p:grpSp>
          <p:nvGrpSpPr>
            <p:cNvPr id="14" name="组合 13"/>
            <p:cNvGrpSpPr/>
            <p:nvPr/>
          </p:nvGrpSpPr>
          <p:grpSpPr>
            <a:xfrm>
              <a:off x="782" y="4137"/>
              <a:ext cx="6834" cy="6566"/>
              <a:chOff x="782" y="4137"/>
              <a:chExt cx="6834" cy="6566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2" y="4137"/>
                <a:ext cx="6834" cy="3791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4" y="6978"/>
                <a:ext cx="6390" cy="211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21" y="9459"/>
                <a:ext cx="6195" cy="1245"/>
              </a:xfrm>
              <a:prstGeom prst="rect">
                <a:avLst/>
              </a:prstGeom>
            </p:spPr>
          </p:pic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/>
            <a:srcRect r="20783"/>
            <a:stretch>
              <a:fillRect/>
            </a:stretch>
          </p:blipFill>
          <p:spPr>
            <a:xfrm>
              <a:off x="8118" y="4493"/>
              <a:ext cx="7711" cy="539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254" y="4356"/>
              <a:ext cx="7230" cy="4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391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03</a:t>
            </a:r>
            <a:r>
              <a:rPr kumimoji="1" lang="zh-CN" altLang="en-US" dirty="0">
                <a:sym typeface="+mn-ea"/>
              </a:rPr>
              <a:t> 系统架构</a:t>
            </a:r>
            <a:endParaRPr lang="zh-CN" altLang="en-US"/>
          </a:p>
        </p:txBody>
      </p:sp>
      <p:sp>
        <p:nvSpPr>
          <p:cNvPr id="19" name="文本框 8"/>
          <p:cNvSpPr txBox="1"/>
          <p:nvPr/>
        </p:nvSpPr>
        <p:spPr>
          <a:xfrm>
            <a:off x="173355" y="492125"/>
            <a:ext cx="1009396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vue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框架、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nuxt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路由、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axios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封装、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echart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统计报表、rtmp视频解码、头像上传、完整的信息提示、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websocket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实时刷新、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cookie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、组件复用、公网部署、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高内聚低耦合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后端：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Django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restful-api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接口、跨域请求、信息交互、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生成验证、头像上传、图片传输、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报表导出、网页与摄像头分别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websocket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链接、聚合查询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0540" y="2583815"/>
            <a:ext cx="9391650" cy="7401560"/>
            <a:chOff x="804" y="4069"/>
            <a:chExt cx="14790" cy="1165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" y="4069"/>
              <a:ext cx="6474" cy="1024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8" y="4069"/>
              <a:ext cx="8017" cy="11657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455" y="2583815"/>
            <a:ext cx="8720455" cy="846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2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团队介绍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219023" y="2012511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012511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项目介绍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19023" y="2822346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151664" y="2822346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系统架构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7219023" y="3631709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8151664" y="3631709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算法介绍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01FE1568-B897-4F22-8B99-3C82C04EF7D6}"/>
              </a:ext>
            </a:extLst>
          </p:cNvPr>
          <p:cNvSpPr txBox="1">
            <a:spLocks/>
          </p:cNvSpPr>
          <p:nvPr/>
        </p:nvSpPr>
        <p:spPr>
          <a:xfrm>
            <a:off x="7219023" y="443283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8082A3D7-08B1-4BAB-8EF4-10899DA191EC}"/>
              </a:ext>
            </a:extLst>
          </p:cNvPr>
          <p:cNvSpPr txBox="1">
            <a:spLocks/>
          </p:cNvSpPr>
          <p:nvPr/>
        </p:nvSpPr>
        <p:spPr>
          <a:xfrm>
            <a:off x="8151664" y="443283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成果展示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13E9B5D-DD5A-4CEC-B29F-F34D39744D35}"/>
              </a:ext>
            </a:extLst>
          </p:cNvPr>
          <p:cNvSpPr txBox="1">
            <a:spLocks/>
          </p:cNvSpPr>
          <p:nvPr/>
        </p:nvSpPr>
        <p:spPr>
          <a:xfrm>
            <a:off x="7219023" y="5246140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7" name="文本占位符 12">
            <a:extLst>
              <a:ext uri="{FF2B5EF4-FFF2-40B4-BE49-F238E27FC236}">
                <a16:creationId xmlns:a16="http://schemas.microsoft.com/office/drawing/2014/main" id="{B7A878FE-297F-410D-AB5F-7F74D1F28DEB}"/>
              </a:ext>
            </a:extLst>
          </p:cNvPr>
          <p:cNvSpPr txBox="1">
            <a:spLocks/>
          </p:cNvSpPr>
          <p:nvPr/>
        </p:nvSpPr>
        <p:spPr>
          <a:xfrm>
            <a:off x="8151664" y="5246140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03</a:t>
            </a:r>
            <a:r>
              <a:rPr kumimoji="1" lang="zh-CN" altLang="en-US" dirty="0">
                <a:sym typeface="+mn-ea"/>
              </a:rPr>
              <a:t> 系统架构</a:t>
            </a:r>
            <a:endParaRPr lang="zh-CN" altLang="en-US"/>
          </a:p>
        </p:txBody>
      </p:sp>
      <p:sp>
        <p:nvSpPr>
          <p:cNvPr id="19" name="文本框 8"/>
          <p:cNvSpPr txBox="1"/>
          <p:nvPr/>
        </p:nvSpPr>
        <p:spPr>
          <a:xfrm>
            <a:off x="173355" y="492125"/>
            <a:ext cx="1009396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vue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框架、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nuxt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路由、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axios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封装、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echart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统计报表、rtmp视频解码、头像上传、完整的信息提示、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websocket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实时刷新、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cookie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、组件复用、公网部署、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高内聚低耦合</a:t>
            </a: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后端：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Django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restful-api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接口、跨域请求、信息交互、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生成验证、头像上传、图片传输、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报表导出、网页与摄像头分别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websocket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链接、聚合查询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06095" y="2833370"/>
            <a:ext cx="10265410" cy="3152140"/>
            <a:chOff x="797" y="4462"/>
            <a:chExt cx="16166" cy="4964"/>
          </a:xfrm>
        </p:grpSpPr>
        <p:sp>
          <p:nvSpPr>
            <p:cNvPr id="18" name="文本框 8"/>
            <p:cNvSpPr txBox="1"/>
            <p:nvPr/>
          </p:nvSpPr>
          <p:spPr>
            <a:xfrm>
              <a:off x="797" y="5542"/>
              <a:ext cx="5966" cy="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panose="02080604020202020204" pitchFamily="34" charset="0"/>
                <a:buChar char="•"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前端：代码量</a:t>
              </a: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4199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80604020202020204" pitchFamily="34" charset="0"/>
                <a:buChar char="•"/>
              </a:pP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80604020202020204" pitchFamily="34" charset="0"/>
                <a:buChar char="•"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后端：代码量</a:t>
              </a: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1132</a:t>
              </a: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3" y="4462"/>
              <a:ext cx="10200" cy="4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59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C410F1D-D053-49D5-9C20-8A0D57D9C785}"/>
              </a:ext>
            </a:extLst>
          </p:cNvPr>
          <p:cNvSpPr txBox="1"/>
          <p:nvPr/>
        </p:nvSpPr>
        <p:spPr>
          <a:xfrm>
            <a:off x="583659" y="871539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Nginx-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RTMP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“直播”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0B095AA2-68D2-4133-ADFA-9FA6DCE37F62}"/>
              </a:ext>
            </a:extLst>
          </p:cNvPr>
          <p:cNvSpPr txBox="1"/>
          <p:nvPr/>
        </p:nvSpPr>
        <p:spPr>
          <a:xfrm>
            <a:off x="876774" y="1324996"/>
            <a:ext cx="9496595" cy="325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Nginx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是一个非常出色的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服务器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FFMPeg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是非常好的音视频解决方案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这两个东西通过一个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Nginx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的模块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nginx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rtmp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-module,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组合在一起即可以搭建一个功能相对比较完善的流媒体服务器。这个流媒体服务器可以支持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RTMP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HLS(Live Http Stream)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RTMP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在互联网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TCP/IP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五层体系结构中应用层，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RTMP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协议是基于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TCP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议的，是面向连接的协议，能够为数据的传输提供可靠保障，因此数据在网络上传输不会出现丢包的情况。不过这种可靠的保障也会造成一些问题，也就是说前面的数据包没有交付到目的地，后面的数据也无法进行传输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270F44-A803-4C13-8EE3-991E14228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58" y="4653024"/>
            <a:ext cx="8227828" cy="22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3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单样本学习与人脸识别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2FC75E51-E74B-42E3-AD7D-88C0DBB43579}"/>
              </a:ext>
            </a:extLst>
          </p:cNvPr>
          <p:cNvSpPr txBox="1"/>
          <p:nvPr/>
        </p:nvSpPr>
        <p:spPr>
          <a:xfrm>
            <a:off x="810229" y="5051479"/>
            <a:ext cx="10243594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在人脸识别的情况下，模型或系统可能只有一个或几个给定人脸的样本，并且必须从新照片中正确识别出该人，包括在表情、发型、光照和首饰等都有所变化的情况下。在人脸认证的情况下，模型或系统可能只有一个人脸的样本记录，但系统必须正确地验证该人的新照片，并且每天都要这样。因此，人脸识别（认证）是单样本学习的常见例子之一。</a:t>
            </a:r>
          </a:p>
        </p:txBody>
      </p:sp>
      <p:pic>
        <p:nvPicPr>
          <p:cNvPr id="3099" name="Picture 27" descr="Image for post">
            <a:extLst>
              <a:ext uri="{FF2B5EF4-FFF2-40B4-BE49-F238E27FC236}">
                <a16:creationId xmlns:a16="http://schemas.microsoft.com/office/drawing/2014/main" id="{8CC6D915-63C1-4CCC-BB75-63070C3F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00" y="1563903"/>
            <a:ext cx="8130554" cy="333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8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单样本学习与人脸识别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477A742D-086F-4CB6-9CE7-C4EE38DBB5F4}"/>
              </a:ext>
            </a:extLst>
          </p:cNvPr>
          <p:cNvSpPr txBox="1"/>
          <p:nvPr/>
        </p:nvSpPr>
        <p:spPr>
          <a:xfrm>
            <a:off x="8145264" y="3404932"/>
            <a:ext cx="2896985" cy="325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孪生神经网络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的目标是寻找两个可比较对象的相似程度（例如，签名验证、人脸识别等）。这个网络有两个相同的子网络，两个子网络有相同的参数和权重。</a:t>
            </a: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608DA4-66F9-4D20-A0D1-41EC89565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4" y="997586"/>
            <a:ext cx="9731212" cy="25124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7F8D3A-6A09-430B-B90C-DC2B9A1B7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156026"/>
            <a:ext cx="8403220" cy="38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单样本学习与人脸识别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10EFA8-2D39-4A91-B579-DD407F518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939" y="1393861"/>
            <a:ext cx="8096250" cy="4105275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59C0143D-E895-4693-A7CA-8801E50F30F9}"/>
              </a:ext>
            </a:extLst>
          </p:cNvPr>
          <p:cNvSpPr txBox="1"/>
          <p:nvPr/>
        </p:nvSpPr>
        <p:spPr>
          <a:xfrm>
            <a:off x="819064" y="5511052"/>
            <a:ext cx="10553871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FaceNet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是一个通用的系统，可以用于人脸验证，识别和聚类。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FaceNet </a:t>
            </a:r>
            <a:r>
              <a:rPr lang="zh-CN" altLang="en-US" sz="2000" dirty="0">
                <a:latin typeface="+mn-ea"/>
              </a:rPr>
              <a:t>直接使用基于 </a:t>
            </a:r>
            <a:r>
              <a:rPr lang="en-US" altLang="zh-CN" sz="2000" dirty="0">
                <a:latin typeface="+mn-ea"/>
              </a:rPr>
              <a:t>triplets </a:t>
            </a:r>
            <a:r>
              <a:rPr lang="zh-CN" altLang="en-US" sz="2000" dirty="0">
                <a:latin typeface="+mn-ea"/>
              </a:rPr>
              <a:t>的 </a:t>
            </a:r>
            <a:r>
              <a:rPr lang="en-US" altLang="zh-CN" sz="2000" dirty="0" err="1">
                <a:latin typeface="+mn-ea"/>
              </a:rPr>
              <a:t>LMNN</a:t>
            </a:r>
            <a:r>
              <a:rPr lang="zh-CN" altLang="en-US" sz="2000" dirty="0">
                <a:latin typeface="+mn-ea"/>
              </a:rPr>
              <a:t>（最大边界近邻分类）的</a:t>
            </a:r>
            <a:r>
              <a:rPr lang="en-US" altLang="zh-CN" sz="2000" dirty="0">
                <a:latin typeface="+mn-ea"/>
              </a:rPr>
              <a:t>loss</a:t>
            </a:r>
            <a:r>
              <a:rPr lang="zh-CN" altLang="en-US" sz="2000" dirty="0">
                <a:latin typeface="+mn-ea"/>
              </a:rPr>
              <a:t>函数训练神经网络，网络直接输出为</a:t>
            </a:r>
            <a:r>
              <a:rPr lang="en-US" altLang="zh-CN" sz="2000" dirty="0">
                <a:latin typeface="+mn-ea"/>
              </a:rPr>
              <a:t>128</a:t>
            </a:r>
            <a:r>
              <a:rPr lang="zh-CN" altLang="en-US" sz="2000" dirty="0">
                <a:latin typeface="+mn-ea"/>
              </a:rPr>
              <a:t>维度的向量空间。</a:t>
            </a:r>
          </a:p>
        </p:txBody>
      </p:sp>
    </p:spTree>
    <p:extLst>
      <p:ext uri="{BB962C8B-B14F-4D97-AF65-F5344CB8AC3E}">
        <p14:creationId xmlns:p14="http://schemas.microsoft.com/office/powerpoint/2010/main" val="227208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单样本学习与人脸识别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59C0143D-E895-4693-A7CA-8801E50F30F9}"/>
              </a:ext>
            </a:extLst>
          </p:cNvPr>
          <p:cNvSpPr txBox="1"/>
          <p:nvPr/>
        </p:nvSpPr>
        <p:spPr>
          <a:xfrm>
            <a:off x="6003403" y="2225010"/>
            <a:ext cx="5642867" cy="377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Triplets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loss</a:t>
            </a:r>
            <a:r>
              <a:rPr lang="zh-CN" altLang="en-US" dirty="0"/>
              <a:t>：</a:t>
            </a:r>
            <a:r>
              <a:rPr lang="en-US" altLang="zh-CN" dirty="0"/>
              <a:t>triplet</a:t>
            </a:r>
            <a:r>
              <a:rPr lang="zh-CN" altLang="en-US" dirty="0"/>
              <a:t>是一个三元组，这个三元组是这样构成的：从训练数据集中随机选一个样本，该样本称为</a:t>
            </a:r>
            <a:r>
              <a:rPr lang="en-US" altLang="zh-CN" dirty="0"/>
              <a:t>Anchor</a:t>
            </a:r>
            <a:r>
              <a:rPr lang="zh-CN" altLang="en-US" dirty="0"/>
              <a:t>，然后再随机选取一个和</a:t>
            </a:r>
            <a:r>
              <a:rPr lang="en-US" altLang="zh-CN" dirty="0"/>
              <a:t>Anchor </a:t>
            </a:r>
            <a:r>
              <a:rPr lang="zh-CN" altLang="en-US" dirty="0"/>
              <a:t>属于同一类的样本和不同类的样本</a:t>
            </a:r>
            <a:r>
              <a:rPr lang="en-US" altLang="zh-CN" dirty="0"/>
              <a:t>,</a:t>
            </a:r>
            <a:r>
              <a:rPr lang="zh-CN" altLang="en-US" dirty="0"/>
              <a:t>这两个样本对应的称为 </a:t>
            </a:r>
            <a:r>
              <a:rPr lang="en-US" altLang="zh-CN" dirty="0"/>
              <a:t>Positive </a:t>
            </a:r>
            <a:r>
              <a:rPr lang="zh-CN" altLang="en-US" dirty="0"/>
              <a:t>和 </a:t>
            </a:r>
            <a:r>
              <a:rPr lang="en-US" altLang="zh-CN" dirty="0"/>
              <a:t>Negative</a:t>
            </a:r>
            <a:r>
              <a:rPr lang="zh-CN" altLang="en-US" dirty="0"/>
              <a:t>，由此构成一个（</a:t>
            </a:r>
            <a:r>
              <a:rPr lang="en-US" altLang="zh-CN" dirty="0"/>
              <a:t>Anchor</a:t>
            </a:r>
            <a:r>
              <a:rPr lang="zh-CN" altLang="en-US" dirty="0"/>
              <a:t>，</a:t>
            </a:r>
            <a:r>
              <a:rPr lang="en-US" altLang="zh-CN" dirty="0"/>
              <a:t>Positive</a:t>
            </a:r>
            <a:r>
              <a:rPr lang="zh-CN" altLang="en-US" dirty="0"/>
              <a:t>，</a:t>
            </a:r>
            <a:r>
              <a:rPr lang="en-US" altLang="zh-CN" dirty="0"/>
              <a:t>Negative</a:t>
            </a:r>
            <a:r>
              <a:rPr lang="zh-CN" altLang="en-US" dirty="0"/>
              <a:t>）三元组。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Triplet loss</a:t>
            </a:r>
            <a:r>
              <a:rPr lang="zh-CN" altLang="en-US" sz="2000" dirty="0">
                <a:latin typeface="+mn-ea"/>
              </a:rPr>
              <a:t>的目标：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使具有相同标签的样本在嵌入空间中尽量接近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使具有不同标签的样本在嵌入空间中尽量远离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D4B143-12FC-4334-A284-2F37626B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544" y="1701023"/>
            <a:ext cx="6010456" cy="482234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2089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单样本学习与人脸识别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268DBF-E01F-4EEA-AE89-7CFC3FEC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375" y="4546210"/>
            <a:ext cx="10109491" cy="20535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9B3B04-185E-47CA-A676-351A61B3C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930" y="378018"/>
            <a:ext cx="5217994" cy="3880340"/>
          </a:xfrm>
          <a:prstGeom prst="rect">
            <a:avLst/>
          </a:prstGeom>
        </p:spPr>
      </p:pic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14BD785B-5D08-4C52-8563-0050C2762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937493"/>
              </p:ext>
            </p:extLst>
          </p:nvPr>
        </p:nvGraphicFramePr>
        <p:xfrm>
          <a:off x="650375" y="1920649"/>
          <a:ext cx="544562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186">
                  <a:extLst>
                    <a:ext uri="{9D8B030D-6E8A-4147-A177-3AD203B41FA5}">
                      <a16:colId xmlns:a16="http://schemas.microsoft.com/office/drawing/2014/main" val="924565147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284473569"/>
                    </a:ext>
                  </a:extLst>
                </a:gridCol>
                <a:gridCol w="899294">
                  <a:extLst>
                    <a:ext uri="{9D8B030D-6E8A-4147-A177-3AD203B41FA5}">
                      <a16:colId xmlns:a16="http://schemas.microsoft.com/office/drawing/2014/main" val="1437007098"/>
                    </a:ext>
                  </a:extLst>
                </a:gridCol>
                <a:gridCol w="2402706">
                  <a:extLst>
                    <a:ext uri="{9D8B030D-6E8A-4147-A177-3AD203B41FA5}">
                      <a16:colId xmlns:a16="http://schemas.microsoft.com/office/drawing/2014/main" val="3647721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检测器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第三方库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非正面和遮挡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80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Haar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OpenCV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实时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不起作用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02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DNN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OpenCV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实时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适用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12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HoG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Dlib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最快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轻微遮挡和稍不正面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CNN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Dlib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很慢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适用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807122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D2D33FA6-B80A-453D-B33C-3AB079C8B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057" y="378018"/>
            <a:ext cx="2414406" cy="13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2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Mini-Xception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与微笑检测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D84DD-4C6A-45FD-9DD1-934053B9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42" y="147637"/>
            <a:ext cx="4676775" cy="6562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F161AA-9E9C-4E00-86F4-3874C993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65" y="222730"/>
            <a:ext cx="2349984" cy="1967252"/>
          </a:xfrm>
          <a:prstGeom prst="rect">
            <a:avLst/>
          </a:prstGeom>
        </p:spPr>
      </p:pic>
      <p:sp>
        <p:nvSpPr>
          <p:cNvPr id="11" name="文本框 8">
            <a:extLst>
              <a:ext uri="{FF2B5EF4-FFF2-40B4-BE49-F238E27FC236}">
                <a16:creationId xmlns:a16="http://schemas.microsoft.com/office/drawing/2014/main" id="{2BF36909-6E1F-4A5E-939F-550FE5542858}"/>
              </a:ext>
            </a:extLst>
          </p:cNvPr>
          <p:cNvSpPr txBox="1"/>
          <p:nvPr/>
        </p:nvSpPr>
        <p:spPr>
          <a:xfrm>
            <a:off x="420321" y="1588099"/>
            <a:ext cx="5204751" cy="5458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rgbClr val="FFC000"/>
              </a:buClr>
            </a:pPr>
            <a:r>
              <a:rPr lang="zh-CN" altLang="en-US" b="1" dirty="0">
                <a:solidFill>
                  <a:srgbClr val="FFC000"/>
                </a:solidFill>
              </a:rPr>
              <a:t>😀</a:t>
            </a:r>
            <a:r>
              <a:rPr lang="zh-CN" altLang="en-US" dirty="0"/>
              <a:t> 移除全连接层</a:t>
            </a:r>
            <a:endParaRPr lang="en-US" altLang="zh-CN" dirty="0"/>
          </a:p>
          <a:p>
            <a:pPr marL="742950" lvl="1" indent="-285750">
              <a:lnSpc>
                <a:spcPct val="13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zh-CN" dirty="0" err="1"/>
              <a:t>VGG16</a:t>
            </a:r>
            <a:r>
              <a:rPr lang="en-US" altLang="zh-CN" dirty="0"/>
              <a:t> </a:t>
            </a:r>
            <a:r>
              <a:rPr lang="zh-CN" altLang="en-US" dirty="0"/>
              <a:t>中</a:t>
            </a:r>
            <a:r>
              <a:rPr lang="en-US" altLang="zh-CN" dirty="0"/>
              <a:t>90%</a:t>
            </a:r>
            <a:r>
              <a:rPr lang="zh-CN" altLang="en-US" dirty="0"/>
              <a:t>的参数位于全连接层，与 </a:t>
            </a:r>
            <a:r>
              <a:rPr lang="en-US" altLang="zh-CN" dirty="0" err="1"/>
              <a:t>AlexNet</a:t>
            </a:r>
            <a:r>
              <a:rPr lang="en-US" altLang="zh-CN" dirty="0"/>
              <a:t> </a:t>
            </a:r>
            <a:r>
              <a:rPr lang="zh-CN" altLang="en-US" dirty="0"/>
              <a:t>相比，</a:t>
            </a:r>
            <a:r>
              <a:rPr lang="en-US" altLang="zh-CN" dirty="0"/>
              <a:t>Mini-Xception </a:t>
            </a:r>
            <a:r>
              <a:rPr lang="zh-CN" altLang="en-US" dirty="0"/>
              <a:t>参数从 </a:t>
            </a:r>
            <a:r>
              <a:rPr lang="en-US" altLang="zh-CN" dirty="0" err="1"/>
              <a:t>60M</a:t>
            </a:r>
            <a:r>
              <a:rPr lang="en-US" altLang="zh-CN" dirty="0"/>
              <a:t> </a:t>
            </a:r>
            <a:r>
              <a:rPr lang="zh-CN" altLang="en-US" dirty="0"/>
              <a:t>减少到了 </a:t>
            </a:r>
            <a:r>
              <a:rPr lang="en-US" altLang="zh-CN" dirty="0"/>
              <a:t>600,000</a:t>
            </a:r>
          </a:p>
          <a:p>
            <a:pPr>
              <a:lnSpc>
                <a:spcPct val="130000"/>
              </a:lnSpc>
              <a:buClr>
                <a:srgbClr val="FFC000"/>
              </a:buClr>
            </a:pPr>
            <a:r>
              <a:rPr lang="zh-CN" altLang="en-US" b="1" dirty="0">
                <a:solidFill>
                  <a:srgbClr val="FFC000"/>
                </a:solidFill>
              </a:rPr>
              <a:t>😀 </a:t>
            </a:r>
            <a:r>
              <a:rPr lang="zh-CN" altLang="en-US" dirty="0"/>
              <a:t>结合了 </a:t>
            </a:r>
            <a:r>
              <a:rPr lang="en-US" altLang="zh-CN" dirty="0"/>
              <a:t>residual modules </a:t>
            </a:r>
            <a:r>
              <a:rPr lang="zh-CN" altLang="en-US" dirty="0"/>
              <a:t>和 </a:t>
            </a:r>
            <a:r>
              <a:rPr lang="en-US" altLang="zh-CN" dirty="0"/>
              <a:t>depth-wise    </a:t>
            </a:r>
          </a:p>
          <a:p>
            <a:pPr>
              <a:lnSpc>
                <a:spcPct val="130000"/>
              </a:lnSpc>
              <a:buClr>
                <a:srgbClr val="FFC000"/>
              </a:buClr>
            </a:pPr>
            <a:r>
              <a:rPr lang="en-US" altLang="zh-CN" dirty="0"/>
              <a:t>      separated convolutions</a:t>
            </a:r>
          </a:p>
          <a:p>
            <a:pPr marL="742950" lvl="1" indent="-285750">
              <a:lnSpc>
                <a:spcPct val="13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en-US" altLang="zh-CN" dirty="0"/>
              <a:t>residual modules enable the gradients better back-propagate to lower layers</a:t>
            </a:r>
          </a:p>
          <a:p>
            <a:pPr marL="742950" lvl="1" indent="-285750">
              <a:lnSpc>
                <a:spcPct val="13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depth-wise separated convolutions spatial cross-correlations are separable convolutions channel cross-correlations. Therefore the number of parameters is further reduced in convolutional layers</a:t>
            </a:r>
          </a:p>
          <a:p>
            <a:pPr marL="742950" lvl="1" indent="-285750">
              <a:lnSpc>
                <a:spcPct val="130000"/>
              </a:lnSpc>
              <a:buClr>
                <a:srgbClr val="FFC000"/>
              </a:buClr>
              <a:buFont typeface="微软雅黑" panose="020B0503020204020204" pitchFamily="34" charset="-122"/>
              <a:buChar char="○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692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Mini-Xception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与微笑检测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2BF36909-6E1F-4A5E-939F-550FE5542858}"/>
              </a:ext>
            </a:extLst>
          </p:cNvPr>
          <p:cNvSpPr txBox="1"/>
          <p:nvPr/>
        </p:nvSpPr>
        <p:spPr>
          <a:xfrm>
            <a:off x="732069" y="1759090"/>
            <a:ext cx="520475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rgbClr val="FFC000"/>
              </a:buClr>
            </a:pPr>
            <a:r>
              <a:rPr lang="en-US" altLang="zh-CN" b="1" dirty="0"/>
              <a:t>Face++ </a:t>
            </a:r>
            <a:r>
              <a:rPr lang="zh-CN" altLang="en-US" b="1" dirty="0"/>
              <a:t>接口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406FBA-36B4-4E38-88AE-E623F2E6D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69" y="2472605"/>
            <a:ext cx="5121576" cy="2902226"/>
          </a:xfrm>
          <a:prstGeom prst="rect">
            <a:avLst/>
          </a:prstGeom>
        </p:spPr>
      </p:pic>
      <p:sp>
        <p:nvSpPr>
          <p:cNvPr id="3" name="文本框 8">
            <a:extLst>
              <a:ext uri="{FF2B5EF4-FFF2-40B4-BE49-F238E27FC236}">
                <a16:creationId xmlns:a16="http://schemas.microsoft.com/office/drawing/2014/main" id="{5138FFBC-1D2B-4F7B-B39A-57AF2C47F01C}"/>
              </a:ext>
            </a:extLst>
          </p:cNvPr>
          <p:cNvSpPr txBox="1"/>
          <p:nvPr/>
        </p:nvSpPr>
        <p:spPr>
          <a:xfrm>
            <a:off x="6255180" y="1744166"/>
            <a:ext cx="520475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rgbClr val="FFC000"/>
              </a:buClr>
            </a:pPr>
            <a:r>
              <a:rPr lang="en-US" altLang="zh-CN" b="1" dirty="0" err="1"/>
              <a:t>DNN+Mini-Xception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AB24CF-6A0D-4A4A-8DF4-3BF0A9645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461" y="2472605"/>
            <a:ext cx="5120470" cy="29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人脸识别综合算法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2816C9-700F-4CA9-8438-28033D4A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9" y="1593168"/>
            <a:ext cx="11443176" cy="45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4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团队介绍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3966118" y="2457622"/>
            <a:ext cx="2756229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组长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计算机视觉部分设计与开发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系统数据传输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项目管理、项目章程、详细设计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22345" y="2010340"/>
            <a:ext cx="69762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唐麒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8293341" y="2451447"/>
            <a:ext cx="2880425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组员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界面原型设计、开发与优化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入侵检测原理分析与实现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需求分析、详细设计、用户手册</a:t>
            </a:r>
          </a:p>
        </p:txBody>
      </p:sp>
      <p:sp>
        <p:nvSpPr>
          <p:cNvPr id="11" name="矩形 10"/>
          <p:cNvSpPr/>
          <p:nvPr/>
        </p:nvSpPr>
        <p:spPr>
          <a:xfrm>
            <a:off x="8349569" y="2004165"/>
            <a:ext cx="69762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罗瑶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4BA35D86-B187-42A0-84EB-561D646E5748}"/>
              </a:ext>
            </a:extLst>
          </p:cNvPr>
          <p:cNvSpPr txBox="1"/>
          <p:nvPr/>
        </p:nvSpPr>
        <p:spPr>
          <a:xfrm>
            <a:off x="4022345" y="4842371"/>
            <a:ext cx="2855620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组员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服务器、接口设计与实现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界面开发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详细设计、测试文档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A1B534-4D2B-4F7E-9B3F-57182FCFB434}"/>
              </a:ext>
            </a:extLst>
          </p:cNvPr>
          <p:cNvSpPr/>
          <p:nvPr/>
        </p:nvSpPr>
        <p:spPr>
          <a:xfrm>
            <a:off x="4078572" y="4395089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施卓余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5DF617F5-3F42-48FE-9942-CB0D2A03502E}"/>
              </a:ext>
            </a:extLst>
          </p:cNvPr>
          <p:cNvSpPr txBox="1"/>
          <p:nvPr/>
        </p:nvSpPr>
        <p:spPr>
          <a:xfrm>
            <a:off x="8349569" y="4836196"/>
            <a:ext cx="2517668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组员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数据库设计与实现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计算机视觉模型对比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辅助开发、需求规格说明书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7185D6-9375-4679-9286-8B3E413FCE41}"/>
              </a:ext>
            </a:extLst>
          </p:cNvPr>
          <p:cNvSpPr/>
          <p:nvPr/>
        </p:nvSpPr>
        <p:spPr>
          <a:xfrm>
            <a:off x="8405796" y="4388914"/>
            <a:ext cx="69762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冯焓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物体运动特征与摔倒检测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A960FA-3F5D-4BFE-80AF-439B33DF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6071" y="1706501"/>
            <a:ext cx="10259857" cy="45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物体运动特征与摔倒检测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971643-7169-439E-94A7-3BF8BF33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66" y="1433085"/>
            <a:ext cx="8703012" cy="496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物体运动特征与摔倒检测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ADB74-6722-40AB-AAC3-C714D390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365"/>
            <a:ext cx="5153025" cy="5000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B1DA01-1E01-4313-98BD-D74B44E35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25" y="2247091"/>
            <a:ext cx="6695266" cy="38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物体运动特征与摔倒检测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23ECB4-AD0D-4C53-BD94-817F1D74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659" y="1728773"/>
            <a:ext cx="10086306" cy="34004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3CF8B5-605D-46FD-A531-751CDA954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938" y="5021002"/>
            <a:ext cx="3534268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9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物体运动特征与摔倒检测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lv_0_20200712193022">
            <a:hlinkClick r:id="" action="ppaction://media"/>
            <a:extLst>
              <a:ext uri="{FF2B5EF4-FFF2-40B4-BE49-F238E27FC236}">
                <a16:creationId xmlns:a16="http://schemas.microsoft.com/office/drawing/2014/main" id="{07938369-F9D7-415A-9432-1E40B7FBDE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8524" y="1654723"/>
            <a:ext cx="8454951" cy="489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系统标定与互动检测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EF39CE-8565-4AD3-A364-576C9CA1CC5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51256" b="13999"/>
          <a:stretch/>
        </p:blipFill>
        <p:spPr>
          <a:xfrm>
            <a:off x="1680295" y="1861166"/>
            <a:ext cx="2433600" cy="2044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AEF5AC-02F6-413E-9D64-4F9CCE9B1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362" y="1861757"/>
            <a:ext cx="2433276" cy="20442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30DE42E-971A-4412-9CBE-CAC44C12B8D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5319" t="4447" r="2956" b="18157"/>
          <a:stretch/>
        </p:blipFill>
        <p:spPr>
          <a:xfrm>
            <a:off x="8078105" y="1861757"/>
            <a:ext cx="2357518" cy="204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8">
                <a:extLst>
                  <a:ext uri="{FF2B5EF4-FFF2-40B4-BE49-F238E27FC236}">
                    <a16:creationId xmlns:a16="http://schemas.microsoft.com/office/drawing/2014/main" id="{92D8EF3F-F446-446C-B76A-B257F97C43BC}"/>
                  </a:ext>
                </a:extLst>
              </p:cNvPr>
              <p:cNvSpPr txBox="1"/>
              <p:nvPr/>
            </p:nvSpPr>
            <p:spPr>
              <a:xfrm>
                <a:off x="397931" y="4307256"/>
                <a:ext cx="11396138" cy="1871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       伪随机序列具有良好的窗口特性，即通过一个较小的窗口在编码图案上面移动时，每个窗口内的编码组合是唯一的，根据窗口的这个特性可以唯一地辨识编码图案上的特征点。以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h</m:t>
                    </m:r>
                  </m:oMath>
                </a14:m>
                <a:r>
                  <a:rPr lang="en-US" altLang="zh-CN" dirty="0">
                    <a:ea typeface="华文仿宋" panose="02010600040101010101" pitchFamily="2" charset="-122"/>
                  </a:rPr>
                  <a:t>(x)=2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dirty="0">
                    <a:ea typeface="华文仿宋" panose="02010600040101010101" pitchFamily="2" charset="-122"/>
                  </a:rPr>
                  <a:t>+2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dirty="0">
                    <a:ea typeface="华文仿宋" panose="02010600040101010101" pitchFamily="2" charset="-122"/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dirty="0">
                    <a:ea typeface="华文仿宋" panose="02010600040101010101" pitchFamily="2" charset="-122"/>
                  </a:rPr>
                  <a:t>+3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>
                    <a:ea typeface="华文仿宋" panose="02010600040101010101" pitchFamily="2" charset="-122"/>
                  </a:rPr>
                  <a:t>+2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ea typeface="华文仿宋" panose="02010600040101010101" pitchFamily="2" charset="-122"/>
                  </a:rPr>
                  <a:t>+2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𝑥</m:t>
                    </m:r>
                  </m:oMath>
                </a14:m>
                <a:r>
                  <a:rPr lang="en-US" altLang="zh-CN" dirty="0">
                    <a:ea typeface="华文仿宋" panose="02010600040101010101" pitchFamily="2" charset="-122"/>
                  </a:rPr>
                  <a:t>+1</a:t>
                </a:r>
                <a:r>
                  <a:rPr lang="zh-CN" altLang="en-US" dirty="0">
                    <a:ea typeface="华文仿宋" panose="02010600040101010101" pitchFamily="2" charset="-122"/>
                  </a:rPr>
                  <a:t> 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作为本原多项式，通过伽罗华域下的四则运算，生成 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65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</m:oMath>
                </a14:m>
                <a:r>
                  <a:rPr lang="en-US" altLang="zh-CN" dirty="0">
                    <a:ea typeface="微软雅黑" panose="020B0503020204020204" pitchFamily="34" charset="-122"/>
                  </a:rPr>
                  <a:t> 63 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的伪随机矩阵，窗口大小为 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2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</m:oMath>
                </a14:m>
                <a:r>
                  <a:rPr lang="en-US" altLang="zh-CN" dirty="0">
                    <a:ea typeface="微软雅黑" panose="020B0503020204020204" pitchFamily="34" charset="-122"/>
                  </a:rPr>
                  <a:t> 3 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ea typeface="微软雅黑" panose="020B0503020204020204" pitchFamily="34" charset="-122"/>
                  </a:rPr>
                  <a:t>       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编码图案以菱形作为基本图案，菱形的角点作为特征点，以红、蓝、绿、黑四种颜色作为菱形的颜色。分别对应矩阵中的不同数值，通过颜色及位置对特征点进行编码，从而可以唯一确定图案中某一角点的位置。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文本框 8">
                <a:extLst>
                  <a:ext uri="{FF2B5EF4-FFF2-40B4-BE49-F238E27FC236}">
                    <a16:creationId xmlns:a16="http://schemas.microsoft.com/office/drawing/2014/main" id="{92D8EF3F-F446-446C-B76A-B257F97C4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31" y="4307256"/>
                <a:ext cx="11396138" cy="1871153"/>
              </a:xfrm>
              <a:prstGeom prst="rect">
                <a:avLst/>
              </a:prstGeom>
              <a:blipFill>
                <a:blip r:embed="rId5"/>
                <a:stretch>
                  <a:fillRect l="-428" b="-4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22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系统标定与互动检测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BFE9F7-CE70-4841-B21E-710AAC6CF5F3}"/>
                  </a:ext>
                </a:extLst>
              </p:cNvPr>
              <p:cNvSpPr txBox="1"/>
              <p:nvPr/>
            </p:nvSpPr>
            <p:spPr>
              <a:xfrm>
                <a:off x="965621" y="2268874"/>
                <a:ext cx="3215144" cy="777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altLang="zh-CN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−Ɛ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altLang="zh-CN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pt-BR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altLang="zh-CN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−Ɛ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14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BFE9F7-CE70-4841-B21E-710AAC6CF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21" y="2268874"/>
                <a:ext cx="3215144" cy="777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C4159CA-6710-4A68-83E3-709A7A63FEB9}"/>
                  </a:ext>
                </a:extLst>
              </p:cNvPr>
              <p:cNvSpPr/>
              <p:nvPr/>
            </p:nvSpPr>
            <p:spPr>
              <a:xfrm>
                <a:off x="893831" y="3932069"/>
                <a:ext cx="5202169" cy="1016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pt-BR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altLang="zh-CN" sz="1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1400" dirty="0">
                                  <a:latin typeface="华文仿宋" panose="02010600040101010101" pitchFamily="2" charset="-122"/>
                                  <a:ea typeface="华文仿宋" panose="02010600040101010101" pitchFamily="2" charset="-122"/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zh-CN" altLang="en-US" sz="1400" dirty="0">
                                  <a:latin typeface="华文仿宋" panose="02010600040101010101" pitchFamily="2" charset="-122"/>
                                  <a:ea typeface="华文仿宋" panose="02010600040101010101" pitchFamily="2" charset="-122"/>
                                </a:rPr>
                                <m:t> </m:t>
                              </m:r>
                            </m:e>
                          </m:nary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pt-BR" altLang="zh-CN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altLang="zh-CN" sz="1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sub>
                              </m:sSub>
                              <m:nary>
                                <m:naryPr>
                                  <m:chr m:val="∑"/>
                                  <m:ctrlPr>
                                    <a:rPr lang="pt-BR" altLang="zh-CN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altLang="zh-CN" sz="1400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CN" sz="1400" dirty="0">
                                      <a:latin typeface="华文仿宋" panose="02010600040101010101" pitchFamily="2" charset="-122"/>
                                      <a:ea typeface="华文仿宋" panose="02010600040101010101" pitchFamily="2" charset="-122"/>
                                    </a:rPr>
                                    <m:t>′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1400" dirty="0">
                                      <a:latin typeface="华文仿宋" panose="02010600040101010101" pitchFamily="2" charset="-122"/>
                                      <a:ea typeface="华文仿宋" panose="02010600040101010101" pitchFamily="2" charset="-122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altLang="zh-CN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altLang="zh-CN" sz="1400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1400" dirty="0">
                                      <a:latin typeface="华文仿宋" panose="02010600040101010101" pitchFamily="2" charset="-122"/>
                                      <a:ea typeface="华文仿宋" panose="02010600040101010101" pitchFamily="2" charset="-122"/>
                                    </a:rPr>
                                    <m:t> 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altLang="zh-CN" sz="1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4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altLang="zh-CN" sz="1400" i="1" dirty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CN" altLang="en-US" sz="1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1400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i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altLang="zh-CN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altLang="zh-CN" sz="1400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US" altLang="zh-CN" sz="1400" dirty="0">
                                          <a:latin typeface="华文仿宋" panose="02010600040101010101" pitchFamily="2" charset="-122"/>
                                          <a:ea typeface="华文仿宋" panose="02010600040101010101" pitchFamily="2" charset="-122"/>
                                        </a:rPr>
                                        <m:t>′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1400" dirty="0">
                                          <a:latin typeface="华文仿宋" panose="02010600040101010101" pitchFamily="2" charset="-122"/>
                                          <a:ea typeface="华文仿宋" panose="02010600040101010101" pitchFamily="2" charset="-122"/>
                                        </a:rPr>
                                        <m:t> 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zh-CN" altLang="en-US" sz="1400" dirty="0">
                                      <a:latin typeface="华文仿宋" panose="02010600040101010101" pitchFamily="2" charset="-122"/>
                                      <a:ea typeface="华文仿宋" panose="02010600040101010101" pitchFamily="2" charset="-122"/>
                                    </a:rPr>
                                    <m:t> </m:t>
                                  </m:r>
                                  <m:r>
                                    <a:rPr lang="en-US" altLang="zh-CN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altLang="zh-CN" sz="1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4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altLang="zh-CN" sz="1400" i="1" dirty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CN" altLang="en-US" sz="1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1400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i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1400" dirty="0">
                                              <a:latin typeface="华文仿宋" panose="02010600040101010101" pitchFamily="2" charset="-122"/>
                                              <a:ea typeface="华文仿宋" panose="02010600040101010101" pitchFamily="2" charset="-122"/>
                                            </a:rPr>
                                            <m:t>′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zh-CN" altLang="en-US" sz="1400" dirty="0">
                                              <a:latin typeface="华文仿宋" panose="02010600040101010101" pitchFamily="2" charset="-122"/>
                                              <a:ea typeface="华文仿宋" panose="02010600040101010101" pitchFamily="2" charset="-122"/>
                                            </a:rPr>
                                            <m:t> </m:t>
                                          </m:r>
                                        </m:e>
                                      </m:nary>
                                      <m:r>
                                        <a:rPr lang="en-US" altLang="zh-CN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4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C4159CA-6710-4A68-83E3-709A7A63F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31" y="3932069"/>
                <a:ext cx="5202169" cy="1016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8">
            <a:extLst>
              <a:ext uri="{FF2B5EF4-FFF2-40B4-BE49-F238E27FC236}">
                <a16:creationId xmlns:a16="http://schemas.microsoft.com/office/drawing/2014/main" id="{30EB8808-80BB-4C5E-80C0-CA31FD5DB606}"/>
              </a:ext>
            </a:extLst>
          </p:cNvPr>
          <p:cNvSpPr txBox="1"/>
          <p:nvPr/>
        </p:nvSpPr>
        <p:spPr>
          <a:xfrm>
            <a:off x="583659" y="1764717"/>
            <a:ext cx="1139613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 确定候选特征点</a:t>
            </a:r>
          </a:p>
        </p:txBody>
      </p:sp>
      <p:sp>
        <p:nvSpPr>
          <p:cNvPr id="32" name="文本框 8">
            <a:extLst>
              <a:ext uri="{FF2B5EF4-FFF2-40B4-BE49-F238E27FC236}">
                <a16:creationId xmlns:a16="http://schemas.microsoft.com/office/drawing/2014/main" id="{ED316EF3-1602-4652-B734-7483F1E5EFDB}"/>
              </a:ext>
            </a:extLst>
          </p:cNvPr>
          <p:cNvSpPr txBox="1"/>
          <p:nvPr/>
        </p:nvSpPr>
        <p:spPr>
          <a:xfrm>
            <a:off x="583659" y="5235670"/>
            <a:ext cx="1139613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 </a:t>
            </a:r>
            <a:r>
              <a:rPr lang="en-US" altLang="zh-CN" dirty="0"/>
              <a:t>8</a:t>
            </a:r>
            <a:r>
              <a:rPr lang="zh-CN" altLang="en-US" dirty="0"/>
              <a:t>邻域广度优先搜索将特征点位置精确到亚像素</a:t>
            </a:r>
          </a:p>
        </p:txBody>
      </p:sp>
      <p:sp>
        <p:nvSpPr>
          <p:cNvPr id="33" name="文本框 8">
            <a:extLst>
              <a:ext uri="{FF2B5EF4-FFF2-40B4-BE49-F238E27FC236}">
                <a16:creationId xmlns:a16="http://schemas.microsoft.com/office/drawing/2014/main" id="{7157EBCA-8DA1-463C-94BB-6F00444B2A39}"/>
              </a:ext>
            </a:extLst>
          </p:cNvPr>
          <p:cNvSpPr txBox="1"/>
          <p:nvPr/>
        </p:nvSpPr>
        <p:spPr>
          <a:xfrm>
            <a:off x="583659" y="3336068"/>
            <a:ext cx="1139613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 确定特征点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521FAB7C-2CCE-4895-B202-6DD5AA8F8D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2" t="5926" r="28421" b="23656"/>
          <a:stretch/>
        </p:blipFill>
        <p:spPr>
          <a:xfrm>
            <a:off x="6096000" y="161530"/>
            <a:ext cx="4383941" cy="6584848"/>
          </a:xfrm>
          <a:prstGeom prst="rect">
            <a:avLst/>
          </a:prstGeom>
        </p:spPr>
      </p:pic>
      <p:sp>
        <p:nvSpPr>
          <p:cNvPr id="38" name="文本框 8">
            <a:extLst>
              <a:ext uri="{FF2B5EF4-FFF2-40B4-BE49-F238E27FC236}">
                <a16:creationId xmlns:a16="http://schemas.microsoft.com/office/drawing/2014/main" id="{A3138B09-4FD4-4839-BC31-678DFB6FCA4A}"/>
              </a:ext>
            </a:extLst>
          </p:cNvPr>
          <p:cNvSpPr txBox="1"/>
          <p:nvPr/>
        </p:nvSpPr>
        <p:spPr>
          <a:xfrm>
            <a:off x="583659" y="5878372"/>
            <a:ext cx="1139613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/>
              <a:t>4</a:t>
            </a:r>
            <a:r>
              <a:rPr lang="zh-CN" altLang="en-US" dirty="0"/>
              <a:t>） 色彩校正、</a:t>
            </a:r>
            <a:r>
              <a:rPr lang="en-US" altLang="zh-CN" dirty="0"/>
              <a:t>Lab </a:t>
            </a:r>
            <a:r>
              <a:rPr lang="zh-CN" altLang="en-US" dirty="0"/>
              <a:t>颜色空间对菱形颜色分类并解码</a:t>
            </a:r>
          </a:p>
        </p:txBody>
      </p:sp>
    </p:spTree>
    <p:extLst>
      <p:ext uri="{BB962C8B-B14F-4D97-AF65-F5344CB8AC3E}">
        <p14:creationId xmlns:p14="http://schemas.microsoft.com/office/powerpoint/2010/main" val="27606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系统标定与互动检测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BC7A21-B91D-4CCE-B703-51B50131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00748" y="1587784"/>
            <a:ext cx="2960057" cy="42905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658916-9660-462E-817F-E5F8BAE9FD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36968" y="1587784"/>
            <a:ext cx="3014061" cy="42954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6C6C45-67F9-4337-BF79-8183E2AF7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30" y="1587784"/>
            <a:ext cx="2960056" cy="42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移动物体监测与跟踪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DC752C-3B34-4430-ACDB-9C2BF8100E85}"/>
              </a:ext>
            </a:extLst>
          </p:cNvPr>
          <p:cNvSpPr/>
          <p:nvPr/>
        </p:nvSpPr>
        <p:spPr>
          <a:xfrm>
            <a:off x="583659" y="1683599"/>
            <a:ext cx="36871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物体检测目的是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识别出人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这个物体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物体追踪则是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追踪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检测到的这个人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F60DC011-4FD8-42E0-A2C8-9F0C53C2C0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533306"/>
              </p:ext>
            </p:extLst>
          </p:nvPr>
        </p:nvGraphicFramePr>
        <p:xfrm>
          <a:off x="322289" y="3292292"/>
          <a:ext cx="5773711" cy="2087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E64D1B8-91A8-4A47-AB56-E9A784E09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6096374" y="1925419"/>
            <a:ext cx="5172177" cy="39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22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算法介绍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8172A5C3-7AFC-4606-A524-5EE68A4DF487}"/>
              </a:ext>
            </a:extLst>
          </p:cNvPr>
          <p:cNvSpPr txBox="1"/>
          <p:nvPr/>
        </p:nvSpPr>
        <p:spPr>
          <a:xfrm>
            <a:off x="583659" y="97962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移动物体监测与跟踪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F60DC011-4FD8-42E0-A2C8-9F0C53C2C065}"/>
              </a:ext>
            </a:extLst>
          </p:cNvPr>
          <p:cNvGraphicFramePr/>
          <p:nvPr/>
        </p:nvGraphicFramePr>
        <p:xfrm>
          <a:off x="322289" y="1782500"/>
          <a:ext cx="6581431" cy="4629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B10BC1D8-D3B4-4F24-939D-AFAF2E6B697D}"/>
              </a:ext>
            </a:extLst>
          </p:cNvPr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71578" y="2355382"/>
            <a:ext cx="3703955" cy="348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475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994837" y="2189415"/>
            <a:ext cx="10222407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基于情感分析的智慧养老系统是一个人工智能项目。通过摄像头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实时拍摄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到的画面，用计算机视觉技术实时分析老人的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情感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、分析是否有人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摔倒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、分析是否有人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闯入禁止区域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、分析老人是否有和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义工互动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并追踪义工、分析是否有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陌生人出现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并追踪陌生人。一旦上述事件发生，该事件会立即插入到数据库中。这些事件数据被实时地更新在报表中，管理人员因此可以迅速做出反应。</a:t>
            </a: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本系统分为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部分，分别是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用户界面和基于计算机视觉的摄像头（群组），其中，系统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用户界面仅供系统管理员使用。系统管理员使用该系统不仅可以管理老人、工作人员和义工的信息，包括录入、查看等，还可以得到实时的事件报警，如陌生人入侵、陌生人追踪等。</a:t>
            </a: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成果展示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EF5C4D-4AFB-4B5A-BA7C-A67020DE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7190" y="1642267"/>
            <a:ext cx="4899950" cy="42964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508A1B-9448-4629-823B-C72150FECB9E}"/>
              </a:ext>
            </a:extLst>
          </p:cNvPr>
          <p:cNvSpPr/>
          <p:nvPr/>
        </p:nvSpPr>
        <p:spPr>
          <a:xfrm>
            <a:off x="7831105" y="3244334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http://</a:t>
            </a:r>
            <a:r>
              <a:rPr lang="en-US" altLang="zh-CN" dirty="0" err="1">
                <a:hlinkClick r:id="rId4"/>
              </a:rPr>
              <a:t>zhuooyu.cn</a:t>
            </a:r>
            <a:r>
              <a:rPr lang="en-US" altLang="zh-CN" dirty="0">
                <a:hlinkClick r:id="rId4"/>
              </a:rPr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58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r>
              <a:rPr kumimoji="1" lang="zh-CN" altLang="en-US" dirty="0"/>
              <a:t> 项目总结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D1A90-F55B-4ED5-A5F9-E27F683AC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56" y="1624002"/>
            <a:ext cx="2926080" cy="1698037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2532A676-DDC2-4722-9A7B-7BE76D20C6FF}"/>
              </a:ext>
            </a:extLst>
          </p:cNvPr>
          <p:cNvSpPr txBox="1"/>
          <p:nvPr/>
        </p:nvSpPr>
        <p:spPr>
          <a:xfrm>
            <a:off x="4515876" y="1786745"/>
            <a:ext cx="6718209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前端仓库：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github.com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Shzhuoyu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cv_frontend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后端仓库：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github.com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Shzhuoyu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cv_backend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计算机视觉：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github.com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Tang1705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CVofSSE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累计提交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101 + 63 +18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次，记录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次会议纪要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C0C306-7AE8-441F-BA74-D2E5266BE7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13801" y="3479334"/>
            <a:ext cx="2218053" cy="3137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6FEDBC-C201-4C76-A52E-278CC51BC3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0954" y="3477345"/>
            <a:ext cx="2218053" cy="3137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978DE7-3E44-4CD7-8D89-975611393A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97041" y="3479334"/>
            <a:ext cx="2218053" cy="3137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E5E5BF-EF2E-4E80-934D-CA0D96F3C6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35961" y="3479334"/>
            <a:ext cx="2218053" cy="3137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3A8DC8-8F28-489C-AA4C-EEBFE72C0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881" y="3479334"/>
            <a:ext cx="2218054" cy="3137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r>
              <a:rPr kumimoji="1" lang="zh-CN" altLang="en-US" dirty="0"/>
              <a:t> 项目总结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B68504-03A4-47CB-98CF-F78EAE740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9" y="2060279"/>
            <a:ext cx="5475214" cy="35427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B1EE4D-A1CF-4948-8E9F-88E1D854E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99" y="2038565"/>
            <a:ext cx="5508772" cy="3564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042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839773" y="2648954"/>
            <a:ext cx="8084654" cy="1041761"/>
          </a:xfrm>
        </p:spPr>
        <p:txBody>
          <a:bodyPr/>
          <a:lstStyle/>
          <a:p>
            <a:r>
              <a:rPr kumimoji="1" lang="zh-CN" altLang="en-US" dirty="0"/>
              <a:t>感谢聆听</a:t>
            </a:r>
            <a:endParaRPr kumimoji="1" lang="en-US" altLang="zh-CN" dirty="0"/>
          </a:p>
          <a:p>
            <a:r>
              <a:rPr kumimoji="1" lang="zh-CN" altLang="en-US" dirty="0"/>
              <a:t>请老师批评指正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096F94-84C7-4279-B749-9509B2EB2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52" y="1143028"/>
            <a:ext cx="8063696" cy="57149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A3CCF5-8B35-411A-B624-04765D0F9797}"/>
              </a:ext>
            </a:extLst>
          </p:cNvPr>
          <p:cNvSpPr/>
          <p:nvPr/>
        </p:nvSpPr>
        <p:spPr>
          <a:xfrm>
            <a:off x="2175896" y="1850873"/>
            <a:ext cx="1595568" cy="668805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1F715C-9130-413E-A2D4-F2ACDC8E1969}"/>
              </a:ext>
            </a:extLst>
          </p:cNvPr>
          <p:cNvSpPr/>
          <p:nvPr/>
        </p:nvSpPr>
        <p:spPr>
          <a:xfrm>
            <a:off x="4756168" y="1850873"/>
            <a:ext cx="1595568" cy="668805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830560-867A-4A9D-AD08-CA102B9426E1}"/>
              </a:ext>
            </a:extLst>
          </p:cNvPr>
          <p:cNvSpPr/>
          <p:nvPr/>
        </p:nvSpPr>
        <p:spPr>
          <a:xfrm>
            <a:off x="5040648" y="3019273"/>
            <a:ext cx="1595568" cy="668805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A746BD-C989-4C53-B9F1-C24DAB146CCB}"/>
              </a:ext>
            </a:extLst>
          </p:cNvPr>
          <p:cNvSpPr/>
          <p:nvPr/>
        </p:nvSpPr>
        <p:spPr>
          <a:xfrm>
            <a:off x="7123448" y="3659351"/>
            <a:ext cx="1595568" cy="668805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93E665-93BB-460F-B1CB-A6ADFCB130CE}"/>
              </a:ext>
            </a:extLst>
          </p:cNvPr>
          <p:cNvSpPr/>
          <p:nvPr/>
        </p:nvSpPr>
        <p:spPr>
          <a:xfrm>
            <a:off x="3079768" y="4060673"/>
            <a:ext cx="1595568" cy="668805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1EB97D-A8E0-40C1-A1DA-BBB7983834A0}"/>
              </a:ext>
            </a:extLst>
          </p:cNvPr>
          <p:cNvSpPr/>
          <p:nvPr/>
        </p:nvSpPr>
        <p:spPr>
          <a:xfrm>
            <a:off x="1616312" y="4098090"/>
            <a:ext cx="1595568" cy="668805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4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6FD0C2-98F1-49F9-83CF-AA162C365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00" y="1313968"/>
            <a:ext cx="3822151" cy="54068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E53CC2-A331-471E-A6F9-E95400E56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295" y="1313968"/>
            <a:ext cx="3833306" cy="54226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777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445BD0-0927-4199-964C-FD16014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6290" y="1361701"/>
            <a:ext cx="8739419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7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494874-8BE9-40F3-89F6-940F4E30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2065055"/>
            <a:ext cx="735432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6FD0C2-98F1-49F9-83CF-AA162C365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4925" y="1313968"/>
            <a:ext cx="3822151" cy="54068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796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4712</TotalTime>
  <Words>1709</Words>
  <Application>Microsoft Office PowerPoint</Application>
  <PresentationFormat>宽屏</PresentationFormat>
  <Paragraphs>217</Paragraphs>
  <Slides>43</Slides>
  <Notes>43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等线</vt:lpstr>
      <vt:lpstr>华文仿宋</vt:lpstr>
      <vt:lpstr>Microsoft YaHei</vt:lpstr>
      <vt:lpstr>Microsoft YaHei</vt:lpstr>
      <vt:lpstr>Arial</vt:lpstr>
      <vt:lpstr>Cambria Math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mark liu</dc:creator>
  <cp:keywords/>
  <dc:description/>
  <cp:lastModifiedBy>唐 麒</cp:lastModifiedBy>
  <cp:revision>202</cp:revision>
  <dcterms:created xsi:type="dcterms:W3CDTF">2020-05-30T08:37:39Z</dcterms:created>
  <dcterms:modified xsi:type="dcterms:W3CDTF">2020-07-13T10:10:23Z</dcterms:modified>
  <cp:category/>
</cp:coreProperties>
</file>